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9" r:id="rId1"/>
  </p:sldMasterIdLst>
  <p:sldIdLst>
    <p:sldId id="275" r:id="rId2"/>
    <p:sldId id="280" r:id="rId3"/>
    <p:sldId id="281" r:id="rId4"/>
    <p:sldId id="282" r:id="rId5"/>
    <p:sldId id="283" r:id="rId6"/>
    <p:sldId id="284" r:id="rId7"/>
    <p:sldId id="285" r:id="rId8"/>
    <p:sldId id="258" r:id="rId9"/>
    <p:sldId id="260" r:id="rId10"/>
    <p:sldId id="256" r:id="rId11"/>
    <p:sldId id="257" r:id="rId12"/>
    <p:sldId id="261" r:id="rId13"/>
    <p:sldId id="262" r:id="rId14"/>
    <p:sldId id="273" r:id="rId15"/>
    <p:sldId id="263" r:id="rId16"/>
    <p:sldId id="264" r:id="rId17"/>
    <p:sldId id="27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90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85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8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304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167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468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16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91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485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20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24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01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9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67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40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37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69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3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             </a:t>
            </a:r>
          </a:p>
        </p:txBody>
      </p:sp>
      <p:pic>
        <p:nvPicPr>
          <p:cNvPr id="4" name="Content Placeholder 3" descr="C:\Users\USER\AppData\Local\Microsoft\Windows\INetCache\Content.Word\Screenshot_20191204_132510.jpg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18878" r="11052" b="28062"/>
          <a:stretch/>
        </p:blipFill>
        <p:spPr bwMode="auto">
          <a:xfrm>
            <a:off x="950846" y="763469"/>
            <a:ext cx="2597426" cy="27284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:\Users\USER\AppData\Local\Microsoft\Windows\INetCache\Content.Word\IMG_20191204_145310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5" r="2509"/>
          <a:stretch/>
        </p:blipFill>
        <p:spPr bwMode="auto">
          <a:xfrm>
            <a:off x="4253948" y="763469"/>
            <a:ext cx="2584173" cy="27284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USER\AppData\Local\Microsoft\Windows\INetCache\Content.Word\IMG_20191204_145330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9" t="3652" r="3798"/>
          <a:stretch/>
        </p:blipFill>
        <p:spPr bwMode="auto">
          <a:xfrm>
            <a:off x="7616630" y="763469"/>
            <a:ext cx="2574292" cy="27284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Users\USER\AppData\Local\Microsoft\Windows\INetCache\Content.Word\IMG_20191204_145348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7" t="4159"/>
          <a:stretch/>
        </p:blipFill>
        <p:spPr bwMode="auto">
          <a:xfrm>
            <a:off x="964098" y="3922643"/>
            <a:ext cx="2597426" cy="20010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C:\Users\USER\AppData\Local\Microsoft\Windows\INetCache\Content.Word\IMG_20191204_145406.jp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" t="7404" r="5312"/>
          <a:stretch/>
        </p:blipFill>
        <p:spPr bwMode="auto">
          <a:xfrm>
            <a:off x="4253948" y="3922644"/>
            <a:ext cx="2584173" cy="20010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630" y="3922644"/>
            <a:ext cx="2574292" cy="2001078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30087" y="212786"/>
            <a:ext cx="8322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b="1" dirty="0"/>
              <a:t>AYUSIN ANG MGA TITIK UPANG MABUO ANG PANGALAN NG LARAWAN: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8013" y="3522629"/>
            <a:ext cx="244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YABAA</a:t>
            </a:r>
            <a:r>
              <a:rPr lang="en-PH" dirty="0"/>
              <a:t>____________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53948" y="3540923"/>
            <a:ext cx="258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ARUQN</a:t>
            </a:r>
            <a:r>
              <a:rPr lang="en-PH" dirty="0"/>
              <a:t>_____________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16630" y="3512402"/>
            <a:ext cx="2574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IENGI</a:t>
            </a:r>
            <a:r>
              <a:rPr lang="en-PH" dirty="0"/>
              <a:t>_______________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8014" y="5954404"/>
            <a:ext cx="259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OYKAELM</a:t>
            </a:r>
            <a:r>
              <a:rPr lang="en-PH" dirty="0"/>
              <a:t>___________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53948" y="5954404"/>
            <a:ext cx="258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OSMEK</a:t>
            </a:r>
            <a:r>
              <a:rPr lang="en-PH" dirty="0"/>
              <a:t>_____________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26017" y="5964632"/>
            <a:ext cx="246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BNUTAR</a:t>
            </a:r>
            <a:r>
              <a:rPr lang="en-PH" dirty="0"/>
              <a:t>___________</a:t>
            </a:r>
          </a:p>
        </p:txBody>
      </p:sp>
    </p:spTree>
    <p:extLst>
      <p:ext uri="{BB962C8B-B14F-4D97-AF65-F5344CB8AC3E}">
        <p14:creationId xmlns:p14="http://schemas.microsoft.com/office/powerpoint/2010/main" val="34736880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115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746" y="5068956"/>
            <a:ext cx="9104243" cy="1789044"/>
          </a:xfrm>
        </p:spPr>
        <p:txBody>
          <a:bodyPr/>
          <a:lstStyle/>
          <a:p>
            <a:r>
              <a:rPr lang="en-PH" sz="40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Isinalin</a:t>
            </a:r>
            <a:r>
              <a:rPr lang="en-PH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40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</a:t>
            </a:r>
            <a:r>
              <a:rPr lang="en-PH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Ingles </a:t>
            </a:r>
            <a:r>
              <a:rPr lang="en-PH" sz="40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</a:t>
            </a:r>
            <a:r>
              <a:rPr lang="en-PH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RICHARD </a:t>
            </a:r>
            <a:r>
              <a:rPr lang="en-PH" sz="40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BURTON,Nirebisa</a:t>
            </a:r>
            <a:r>
              <a:rPr lang="en-PH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40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</a:t>
            </a:r>
            <a:r>
              <a:rPr lang="en-PH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PAUL </a:t>
            </a:r>
            <a:r>
              <a:rPr lang="en-PH" sz="40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BRIANS,Isinalin</a:t>
            </a:r>
            <a:r>
              <a:rPr lang="en-PH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40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</a:t>
            </a:r>
            <a:r>
              <a:rPr lang="en-PH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Filipino </a:t>
            </a:r>
            <a:r>
              <a:rPr lang="en-PH" sz="40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</a:t>
            </a:r>
            <a:r>
              <a:rPr lang="en-PH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JULIETA U. RIVERA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208">
        <p14:vortex dir="r"/>
      </p:transition>
    </mc:Choice>
    <mc:Fallback xmlns="">
      <p:transition spd="slow" advTm="12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099929"/>
            <a:ext cx="9601196" cy="954158"/>
          </a:xfrm>
        </p:spPr>
        <p:txBody>
          <a:bodyPr>
            <a:normAutofit fontScale="90000"/>
          </a:bodyPr>
          <a:lstStyle/>
          <a:p>
            <a:r>
              <a:rPr lang="en-PH" sz="4000" b="1" dirty="0">
                <a:solidFill>
                  <a:srgbClr val="FF0000"/>
                </a:solidFill>
              </a:rPr>
              <a:t>LAYUNIN:</a:t>
            </a:r>
            <a:br>
              <a:rPr lang="en-PH" sz="4000" dirty="0"/>
            </a:br>
            <a:r>
              <a:rPr lang="en-PH" sz="4000" dirty="0"/>
              <a:t>Sa </a:t>
            </a:r>
            <a:r>
              <a:rPr lang="en-PH" sz="4000" dirty="0" err="1"/>
              <a:t>pagtatapos</a:t>
            </a:r>
            <a:r>
              <a:rPr lang="en-PH" sz="4000" dirty="0"/>
              <a:t> ng </a:t>
            </a:r>
            <a:r>
              <a:rPr lang="en-PH" sz="4000" dirty="0" err="1"/>
              <a:t>aralin</a:t>
            </a:r>
            <a:r>
              <a:rPr lang="en-PH" sz="4000" dirty="0"/>
              <a:t>, </a:t>
            </a:r>
            <a:r>
              <a:rPr lang="en-PH" sz="4000" dirty="0" err="1"/>
              <a:t>ang</a:t>
            </a:r>
            <a:r>
              <a:rPr lang="en-PH" sz="4000" dirty="0"/>
              <a:t> </a:t>
            </a:r>
            <a:r>
              <a:rPr lang="en-PH" sz="4000" dirty="0" err="1"/>
              <a:t>mga</a:t>
            </a:r>
            <a:r>
              <a:rPr lang="en-PH" sz="4000" dirty="0"/>
              <a:t> mag-</a:t>
            </a:r>
            <a:r>
              <a:rPr lang="en-PH" sz="4000" dirty="0" err="1"/>
              <a:t>aaral</a:t>
            </a:r>
            <a:r>
              <a:rPr lang="en-PH" sz="4000" dirty="0"/>
              <a:t> ay </a:t>
            </a:r>
            <a:r>
              <a:rPr lang="en-PH" sz="4000" dirty="0" err="1"/>
              <a:t>inaasahang</a:t>
            </a:r>
            <a:r>
              <a:rPr lang="en-PH" sz="4000" dirty="0"/>
              <a:t>:</a:t>
            </a:r>
            <a:br>
              <a:rPr lang="en-PH" dirty="0"/>
            </a:b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054087"/>
            <a:ext cx="9601196" cy="463826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1. )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Nabibigyang-kahulugan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salita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batay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konstekstong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gamit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2.)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Nauunawaan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maaaring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mangyari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akda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batay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ilang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pangyayaring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napakinggan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3.)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Nakakasulat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synopsis ng </a:t>
            </a:r>
            <a:r>
              <a:rPr lang="en-PH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</a:t>
            </a:r>
            <a:r>
              <a:rPr lang="en-PH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61638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62" y="636105"/>
            <a:ext cx="2199860" cy="742122"/>
          </a:xfrm>
        </p:spPr>
        <p:txBody>
          <a:bodyPr>
            <a:normAutofit fontScale="90000"/>
          </a:bodyPr>
          <a:lstStyle/>
          <a:p>
            <a:r>
              <a:rPr lang="en-PH" b="1" dirty="0">
                <a:solidFill>
                  <a:srgbClr val="FF0000"/>
                </a:solidFill>
              </a:rPr>
              <a:t>BUOD: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227" r="434" b="20145"/>
          <a:stretch/>
        </p:blipFill>
        <p:spPr>
          <a:xfrm>
            <a:off x="6096000" y="2451652"/>
            <a:ext cx="6096000" cy="440634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12192000" cy="5638800"/>
          </a:xfrm>
        </p:spPr>
        <p:txBody>
          <a:bodyPr/>
          <a:lstStyle/>
          <a:p>
            <a:pPr marL="0" indent="0">
              <a:buNone/>
            </a:pPr>
            <a:r>
              <a:rPr lang="en-PH" dirty="0">
                <a:latin typeface="Calibri" panose="020F0502020204030204" pitchFamily="34" charset="0"/>
                <a:cs typeface="Calibri" panose="020F0502020204030204" pitchFamily="34" charset="0"/>
              </a:rPr>
              <a:t>                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Isang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babaeng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mangangalakal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nakipag-isang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dibdib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isang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lalaking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mahilig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maglakbay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buong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mundo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Malimit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siyang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iniiwanan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matagal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ng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kaniyang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asawa.Dahil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katagalan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di-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pag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uwi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ng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lalaki,nakadama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siya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ng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kalungkutan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pagkabagot.Umibig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siya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isang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lalaking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mas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bata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kaniya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      Sa di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inaasahang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pangyayari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nakulong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ang</a:t>
            </a:r>
            <a:endParaRPr lang="en-PH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lalaking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inibig.Gumawa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siya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ng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paraan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upang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Mapawalang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bisa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paratang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dito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mapalaya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Pinalabas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niya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lalaking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ito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ay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kaniyang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kapatid</a:t>
            </a:r>
            <a:endParaRPr lang="en-PH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At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lubhang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mahal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mahal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kaniya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Lima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lalaking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hiningian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niya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 ng </a:t>
            </a:r>
            <a:r>
              <a:rPr lang="en-PH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tulong</a:t>
            </a:r>
            <a:r>
              <a:rPr lang="en-PH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PH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557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086" y="463826"/>
            <a:ext cx="11105323" cy="595022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PH" sz="3000" b="1" dirty="0"/>
              <a:t>           </a:t>
            </a:r>
            <a:r>
              <a:rPr lang="en-PH" sz="3000" b="1" dirty="0" err="1"/>
              <a:t>Ang</a:t>
            </a:r>
            <a:r>
              <a:rPr lang="en-PH" sz="3000" b="1" dirty="0"/>
              <a:t> lima ring </a:t>
            </a:r>
            <a:r>
              <a:rPr lang="en-PH" sz="3000" b="1" dirty="0" err="1"/>
              <a:t>ito</a:t>
            </a:r>
            <a:r>
              <a:rPr lang="en-PH" sz="3000" b="1" dirty="0"/>
              <a:t> ay </a:t>
            </a:r>
            <a:r>
              <a:rPr lang="en-PH" sz="3000" b="1" dirty="0" err="1"/>
              <a:t>umibig</a:t>
            </a:r>
            <a:r>
              <a:rPr lang="en-PH" sz="3000" b="1" dirty="0"/>
              <a:t> </a:t>
            </a:r>
            <a:r>
              <a:rPr lang="en-PH" sz="3000" b="1" dirty="0" err="1"/>
              <a:t>sa</a:t>
            </a:r>
            <a:r>
              <a:rPr lang="en-PH" sz="3000" b="1" dirty="0"/>
              <a:t> </a:t>
            </a:r>
            <a:r>
              <a:rPr lang="en-PH" sz="3000" b="1" dirty="0" err="1"/>
              <a:t>kaniya</a:t>
            </a:r>
            <a:r>
              <a:rPr lang="en-PH" sz="3000" b="1" dirty="0"/>
              <a:t> </a:t>
            </a:r>
            <a:r>
              <a:rPr lang="en-PH" sz="3000" b="1" dirty="0" err="1"/>
              <a:t>dahil</a:t>
            </a:r>
            <a:r>
              <a:rPr lang="en-PH" sz="3000" b="1" dirty="0"/>
              <a:t> </a:t>
            </a:r>
            <a:r>
              <a:rPr lang="en-PH" sz="3000" b="1" dirty="0" err="1"/>
              <a:t>sa</a:t>
            </a:r>
            <a:r>
              <a:rPr lang="en-PH" sz="3000" b="1" dirty="0"/>
              <a:t> </a:t>
            </a:r>
            <a:r>
              <a:rPr lang="en-PH" sz="3000" b="1" dirty="0" err="1"/>
              <a:t>angkin</a:t>
            </a:r>
            <a:r>
              <a:rPr lang="en-PH" sz="3000" b="1" dirty="0"/>
              <a:t> </a:t>
            </a:r>
            <a:r>
              <a:rPr lang="en-PH" sz="3000" b="1" dirty="0" err="1"/>
              <a:t>niyang</a:t>
            </a:r>
            <a:r>
              <a:rPr lang="en-PH" sz="3000" b="1" dirty="0"/>
              <a:t> </a:t>
            </a:r>
            <a:r>
              <a:rPr lang="en-PH" sz="3000" b="1" dirty="0" err="1"/>
              <a:t>kagandahan</a:t>
            </a:r>
            <a:r>
              <a:rPr lang="en-PH" sz="3000" b="1" dirty="0"/>
              <a:t> at </a:t>
            </a:r>
            <a:r>
              <a:rPr lang="en-PH" sz="3000" b="1" dirty="0" err="1"/>
              <a:t>sa</a:t>
            </a:r>
            <a:r>
              <a:rPr lang="en-PH" sz="3000" b="1" dirty="0"/>
              <a:t> </a:t>
            </a:r>
            <a:r>
              <a:rPr lang="en-PH" sz="3000" b="1" dirty="0" err="1"/>
              <a:t>maamo</a:t>
            </a:r>
            <a:r>
              <a:rPr lang="en-PH" sz="3000" b="1" dirty="0"/>
              <a:t> </a:t>
            </a:r>
            <a:r>
              <a:rPr lang="en-PH" sz="3000" b="1" dirty="0" err="1"/>
              <a:t>nitong</a:t>
            </a:r>
            <a:r>
              <a:rPr lang="en-PH" sz="3000" b="1" dirty="0"/>
              <a:t> </a:t>
            </a:r>
            <a:r>
              <a:rPr lang="en-PH" sz="3000" b="1" dirty="0" err="1"/>
              <a:t>mata</a:t>
            </a:r>
            <a:r>
              <a:rPr lang="en-PH" sz="3000" b="1" dirty="0"/>
              <a:t> </a:t>
            </a:r>
            <a:r>
              <a:rPr lang="en-PH" sz="3000" b="1" dirty="0" err="1"/>
              <a:t>habang</a:t>
            </a:r>
            <a:r>
              <a:rPr lang="en-PH" sz="3000" b="1" dirty="0"/>
              <a:t> </a:t>
            </a:r>
            <a:r>
              <a:rPr lang="en-PH" sz="3000" b="1" dirty="0" err="1"/>
              <a:t>nakikiusap</a:t>
            </a:r>
            <a:r>
              <a:rPr lang="en-PH" sz="3000" b="1" dirty="0"/>
              <a:t>. </a:t>
            </a:r>
            <a:r>
              <a:rPr lang="en-PH" sz="3000" b="1" dirty="0" err="1"/>
              <a:t>Matutulungan</a:t>
            </a:r>
            <a:r>
              <a:rPr lang="en-PH" sz="3000" b="1" dirty="0"/>
              <a:t> </a:t>
            </a:r>
            <a:r>
              <a:rPr lang="en-PH" sz="3000" b="1" dirty="0" err="1"/>
              <a:t>lamang</a:t>
            </a:r>
            <a:r>
              <a:rPr lang="en-PH" sz="3000" b="1" dirty="0"/>
              <a:t> </a:t>
            </a:r>
            <a:r>
              <a:rPr lang="en-PH" sz="3000" b="1" dirty="0" err="1"/>
              <a:t>siya</a:t>
            </a:r>
            <a:r>
              <a:rPr lang="en-PH" sz="3000" b="1" dirty="0"/>
              <a:t> at </a:t>
            </a:r>
            <a:r>
              <a:rPr lang="en-PH" sz="3000" b="1" dirty="0" err="1"/>
              <a:t>ipagkakaloob</a:t>
            </a:r>
            <a:r>
              <a:rPr lang="en-PH" sz="3000" b="1" dirty="0"/>
              <a:t> </a:t>
            </a:r>
            <a:r>
              <a:rPr lang="en-PH" sz="3000" b="1" dirty="0" err="1"/>
              <a:t>niya</a:t>
            </a:r>
            <a:r>
              <a:rPr lang="en-PH" sz="3000" b="1" dirty="0"/>
              <a:t> </a:t>
            </a:r>
            <a:r>
              <a:rPr lang="en-PH" sz="3000" b="1" dirty="0" err="1"/>
              <a:t>ang</a:t>
            </a:r>
            <a:r>
              <a:rPr lang="en-PH" sz="3000" b="1" dirty="0"/>
              <a:t> </a:t>
            </a:r>
            <a:r>
              <a:rPr lang="en-PH" sz="3000" b="1" dirty="0" err="1"/>
              <a:t>kaniyang</a:t>
            </a:r>
            <a:r>
              <a:rPr lang="en-PH" sz="3000" b="1" dirty="0"/>
              <a:t> </a:t>
            </a:r>
            <a:r>
              <a:rPr lang="en-PH" sz="3000" b="1" dirty="0" err="1"/>
              <a:t>sarili</a:t>
            </a:r>
            <a:r>
              <a:rPr lang="en-PH" sz="3000" b="1" dirty="0"/>
              <a:t>.</a:t>
            </a:r>
          </a:p>
          <a:p>
            <a:pPr marL="0" indent="0">
              <a:buNone/>
            </a:pPr>
            <a:endParaRPr lang="en-PH" sz="3000" b="1" dirty="0"/>
          </a:p>
          <a:p>
            <a:pPr marL="0" indent="0">
              <a:buNone/>
            </a:pPr>
            <a:r>
              <a:rPr lang="en-PH" sz="3000" b="1" dirty="0"/>
              <a:t>           Sa </a:t>
            </a:r>
            <a:r>
              <a:rPr lang="en-PH" sz="3000" b="1" dirty="0" err="1"/>
              <a:t>takot</a:t>
            </a:r>
            <a:r>
              <a:rPr lang="en-PH" sz="3000" b="1" dirty="0"/>
              <a:t> </a:t>
            </a:r>
            <a:r>
              <a:rPr lang="en-PH" sz="3000" b="1" dirty="0" err="1"/>
              <a:t>na</a:t>
            </a:r>
            <a:r>
              <a:rPr lang="en-PH" sz="3000" b="1" dirty="0"/>
              <a:t> </a:t>
            </a:r>
            <a:r>
              <a:rPr lang="en-PH" sz="3000" b="1" dirty="0" err="1"/>
              <a:t>makulong</a:t>
            </a:r>
            <a:r>
              <a:rPr lang="en-PH" sz="3000" b="1" dirty="0"/>
              <a:t> </a:t>
            </a:r>
            <a:r>
              <a:rPr lang="en-PH" sz="3000" b="1" dirty="0" err="1"/>
              <a:t>nang</a:t>
            </a:r>
            <a:r>
              <a:rPr lang="en-PH" sz="3000" b="1" dirty="0"/>
              <a:t> </a:t>
            </a:r>
            <a:r>
              <a:rPr lang="en-PH" sz="3000" b="1" dirty="0" err="1"/>
              <a:t>habambuhay</a:t>
            </a:r>
            <a:r>
              <a:rPr lang="en-PH" sz="3000" b="1" dirty="0"/>
              <a:t> </a:t>
            </a:r>
            <a:r>
              <a:rPr lang="en-PH" sz="3000" b="1" dirty="0" err="1"/>
              <a:t>ang</a:t>
            </a:r>
            <a:r>
              <a:rPr lang="en-PH" sz="3000" b="1" dirty="0"/>
              <a:t> </a:t>
            </a:r>
            <a:r>
              <a:rPr lang="en-PH" sz="3000" b="1" dirty="0" err="1"/>
              <a:t>kaniyang</a:t>
            </a:r>
            <a:r>
              <a:rPr lang="en-PH" sz="3000" b="1" dirty="0"/>
              <a:t> </a:t>
            </a:r>
            <a:r>
              <a:rPr lang="en-PH" sz="3000" b="1" dirty="0" err="1"/>
              <a:t>lalaking</a:t>
            </a:r>
            <a:r>
              <a:rPr lang="en-PH" sz="3000" b="1" dirty="0"/>
              <a:t> </a:t>
            </a:r>
            <a:r>
              <a:rPr lang="en-PH" sz="3000" b="1" dirty="0" err="1"/>
              <a:t>iniibig</a:t>
            </a:r>
            <a:r>
              <a:rPr lang="en-PH" sz="3000" b="1" dirty="0"/>
              <a:t>, at </a:t>
            </a:r>
            <a:r>
              <a:rPr lang="en-PH" sz="3000" b="1" dirty="0" err="1"/>
              <a:t>sa</a:t>
            </a:r>
            <a:r>
              <a:rPr lang="en-PH" sz="3000" b="1" dirty="0"/>
              <a:t> </a:t>
            </a:r>
            <a:r>
              <a:rPr lang="en-PH" sz="3000" b="1" dirty="0" err="1"/>
              <a:t>pananakot</a:t>
            </a:r>
            <a:r>
              <a:rPr lang="en-PH" sz="3000" b="1" dirty="0"/>
              <a:t> ng </a:t>
            </a:r>
            <a:r>
              <a:rPr lang="en-PH" sz="3000" b="1" dirty="0" err="1"/>
              <a:t>mga</a:t>
            </a:r>
            <a:r>
              <a:rPr lang="en-PH" sz="3000" b="1" dirty="0"/>
              <a:t> </a:t>
            </a:r>
            <a:r>
              <a:rPr lang="en-PH" sz="3000" b="1" dirty="0" err="1"/>
              <a:t>lalaking</a:t>
            </a:r>
            <a:r>
              <a:rPr lang="en-PH" sz="3000" b="1" dirty="0"/>
              <a:t> </a:t>
            </a:r>
            <a:r>
              <a:rPr lang="en-PH" sz="3000" b="1" dirty="0" err="1"/>
              <a:t>hiningian</a:t>
            </a:r>
            <a:r>
              <a:rPr lang="en-PH" sz="3000" b="1" dirty="0"/>
              <a:t> </a:t>
            </a:r>
            <a:r>
              <a:rPr lang="en-PH" sz="3000" b="1" dirty="0" err="1"/>
              <a:t>niya</a:t>
            </a:r>
            <a:r>
              <a:rPr lang="en-PH" sz="3000" b="1" dirty="0"/>
              <a:t> ng </a:t>
            </a:r>
            <a:r>
              <a:rPr lang="en-PH" sz="3000" b="1" dirty="0" err="1"/>
              <a:t>tulong</a:t>
            </a:r>
            <a:r>
              <a:rPr lang="en-PH" sz="3000" b="1" dirty="0"/>
              <a:t>, </a:t>
            </a:r>
            <a:r>
              <a:rPr lang="en-PH" sz="3000" b="1" dirty="0" err="1"/>
              <a:t>pumayag</a:t>
            </a:r>
            <a:r>
              <a:rPr lang="en-PH" sz="3000" b="1" dirty="0"/>
              <a:t> </a:t>
            </a:r>
            <a:r>
              <a:rPr lang="en-PH" sz="3000" b="1" dirty="0" err="1"/>
              <a:t>siya</a:t>
            </a:r>
            <a:r>
              <a:rPr lang="en-PH" sz="3000" b="1" dirty="0"/>
              <a:t> </a:t>
            </a:r>
            <a:r>
              <a:rPr lang="en-PH" sz="3000" b="1" dirty="0" err="1"/>
              <a:t>sa</a:t>
            </a:r>
            <a:r>
              <a:rPr lang="en-PH" sz="3000" b="1" dirty="0"/>
              <a:t> gusto ng </a:t>
            </a:r>
            <a:r>
              <a:rPr lang="en-PH" sz="3000" b="1" dirty="0" err="1"/>
              <a:t>mga</a:t>
            </a:r>
            <a:r>
              <a:rPr lang="en-PH" sz="3000" b="1" dirty="0"/>
              <a:t> </a:t>
            </a:r>
            <a:r>
              <a:rPr lang="en-PH" sz="3000" b="1" dirty="0" err="1"/>
              <a:t>lalaking</a:t>
            </a:r>
            <a:r>
              <a:rPr lang="en-PH" sz="3000" b="1" dirty="0"/>
              <a:t> </a:t>
            </a:r>
            <a:r>
              <a:rPr lang="en-PH" sz="3000" b="1" dirty="0" err="1"/>
              <a:t>ito</a:t>
            </a:r>
            <a:r>
              <a:rPr lang="en-PH" sz="3000" b="1" dirty="0"/>
              <a:t> </a:t>
            </a:r>
            <a:r>
              <a:rPr lang="en-PH" sz="3000" b="1" dirty="0" err="1"/>
              <a:t>kapalit</a:t>
            </a:r>
            <a:r>
              <a:rPr lang="en-PH" sz="3000" b="1" dirty="0"/>
              <a:t> ng </a:t>
            </a:r>
            <a:r>
              <a:rPr lang="en-PH" sz="3000" b="1" dirty="0" err="1"/>
              <a:t>kalayaan</a:t>
            </a:r>
            <a:r>
              <a:rPr lang="en-PH" sz="3000" b="1" dirty="0"/>
              <a:t> ng </a:t>
            </a:r>
            <a:r>
              <a:rPr lang="en-PH" sz="3000" b="1" dirty="0" err="1"/>
              <a:t>iniibig</a:t>
            </a:r>
            <a:r>
              <a:rPr lang="en-PH" sz="3000" b="1" dirty="0"/>
              <a:t>.</a:t>
            </a:r>
          </a:p>
          <a:p>
            <a:pPr marL="0" indent="0">
              <a:buNone/>
            </a:pPr>
            <a:r>
              <a:rPr lang="en-PH" sz="3000" b="1" dirty="0"/>
              <a:t>   </a:t>
            </a:r>
          </a:p>
          <a:p>
            <a:pPr marL="0" indent="0">
              <a:buNone/>
            </a:pPr>
            <a:r>
              <a:rPr lang="en-PH" sz="3000" b="1" dirty="0"/>
              <a:t>           </a:t>
            </a:r>
            <a:r>
              <a:rPr lang="en-PH" sz="3000" b="1" dirty="0" err="1"/>
              <a:t>Nagtakda</a:t>
            </a:r>
            <a:r>
              <a:rPr lang="en-PH" sz="3000" b="1" dirty="0"/>
              <a:t> </a:t>
            </a:r>
            <a:r>
              <a:rPr lang="en-PH" sz="3000" b="1" dirty="0" err="1"/>
              <a:t>siya</a:t>
            </a:r>
            <a:r>
              <a:rPr lang="en-PH" sz="3000" b="1" dirty="0"/>
              <a:t> ng </a:t>
            </a:r>
            <a:r>
              <a:rPr lang="en-PH" sz="3000" b="1" dirty="0" err="1"/>
              <a:t>iisang</a:t>
            </a:r>
            <a:r>
              <a:rPr lang="en-PH" sz="3000" b="1" dirty="0"/>
              <a:t> </a:t>
            </a:r>
            <a:r>
              <a:rPr lang="en-PH" sz="3000" b="1" dirty="0" err="1"/>
              <a:t>oras</a:t>
            </a:r>
            <a:r>
              <a:rPr lang="en-PH" sz="3000" b="1" dirty="0"/>
              <a:t> </a:t>
            </a:r>
            <a:r>
              <a:rPr lang="en-PH" sz="3000" b="1" dirty="0" err="1"/>
              <a:t>sa</a:t>
            </a:r>
            <a:r>
              <a:rPr lang="en-PH" sz="3000" b="1" dirty="0"/>
              <a:t> </a:t>
            </a:r>
            <a:r>
              <a:rPr lang="en-PH" sz="3000" b="1" dirty="0" err="1"/>
              <a:t>lahat</a:t>
            </a:r>
            <a:r>
              <a:rPr lang="en-PH" sz="3000" b="1" dirty="0"/>
              <a:t> ng </a:t>
            </a:r>
            <a:r>
              <a:rPr lang="en-PH" sz="3000" b="1" dirty="0" err="1"/>
              <a:t>lalaking</a:t>
            </a:r>
            <a:r>
              <a:rPr lang="en-PH" sz="3000" b="1" dirty="0"/>
              <a:t> </a:t>
            </a:r>
            <a:r>
              <a:rPr lang="en-PH" sz="3000" b="1" dirty="0" err="1"/>
              <a:t>umiibig</a:t>
            </a:r>
            <a:r>
              <a:rPr lang="en-PH" sz="3000" b="1" dirty="0"/>
              <a:t> </a:t>
            </a:r>
            <a:r>
              <a:rPr lang="en-PH" sz="3000" b="1" dirty="0" err="1"/>
              <a:t>sa</a:t>
            </a:r>
            <a:r>
              <a:rPr lang="en-PH" sz="3000" b="1" dirty="0"/>
              <a:t> </a:t>
            </a:r>
            <a:r>
              <a:rPr lang="en-PH" sz="3000" b="1" dirty="0" err="1"/>
              <a:t>kaniya</a:t>
            </a:r>
            <a:r>
              <a:rPr lang="en-PH" sz="3000" b="1" dirty="0"/>
              <a:t>. Sa </a:t>
            </a:r>
            <a:r>
              <a:rPr lang="en-PH" sz="3000" b="1" dirty="0" err="1"/>
              <a:t>sarili</a:t>
            </a:r>
            <a:r>
              <a:rPr lang="en-PH" sz="3000" b="1" dirty="0"/>
              <a:t> </a:t>
            </a:r>
            <a:r>
              <a:rPr lang="en-PH" sz="3000" b="1" dirty="0" err="1"/>
              <a:t>niyang</a:t>
            </a:r>
            <a:r>
              <a:rPr lang="en-PH" sz="3000" b="1" dirty="0"/>
              <a:t> </a:t>
            </a:r>
            <a:r>
              <a:rPr lang="en-PH" sz="3000" b="1" dirty="0" err="1"/>
              <a:t>bahay</a:t>
            </a:r>
            <a:r>
              <a:rPr lang="en-PH" sz="3000" b="1" dirty="0"/>
              <a:t> </a:t>
            </a:r>
            <a:r>
              <a:rPr lang="en-PH" sz="3000" b="1" dirty="0" err="1"/>
              <a:t>magaganap</a:t>
            </a:r>
            <a:r>
              <a:rPr lang="en-PH" sz="3000" b="1" dirty="0"/>
              <a:t> </a:t>
            </a:r>
            <a:r>
              <a:rPr lang="en-PH" sz="3000" b="1" dirty="0" err="1"/>
              <a:t>ang</a:t>
            </a:r>
            <a:r>
              <a:rPr lang="en-PH" sz="3000" b="1" dirty="0"/>
              <a:t> </a:t>
            </a:r>
            <a:r>
              <a:rPr lang="en-PH" sz="3000" b="1" dirty="0" err="1"/>
              <a:t>hinihiling</a:t>
            </a:r>
            <a:r>
              <a:rPr lang="en-PH" sz="3000" b="1" dirty="0"/>
              <a:t> ng </a:t>
            </a:r>
            <a:r>
              <a:rPr lang="en-PH" sz="3000" b="1" dirty="0" err="1"/>
              <a:t>mga</a:t>
            </a:r>
            <a:r>
              <a:rPr lang="en-PH" sz="3000" b="1" dirty="0"/>
              <a:t> </a:t>
            </a:r>
            <a:r>
              <a:rPr lang="en-PH" sz="3000" b="1" dirty="0" err="1"/>
              <a:t>ito</a:t>
            </a:r>
            <a:r>
              <a:rPr lang="en-PH" sz="3000" b="1" dirty="0"/>
              <a:t>. </a:t>
            </a:r>
            <a:r>
              <a:rPr lang="en-PH" sz="3000" b="1" dirty="0" err="1"/>
              <a:t>Sunod-sunod</a:t>
            </a:r>
            <a:r>
              <a:rPr lang="en-PH" sz="3000" b="1" dirty="0"/>
              <a:t> </a:t>
            </a:r>
            <a:r>
              <a:rPr lang="en-PH" sz="3000" b="1" dirty="0" err="1"/>
              <a:t>na</a:t>
            </a:r>
            <a:r>
              <a:rPr lang="en-PH" sz="3000" b="1" dirty="0"/>
              <a:t> </a:t>
            </a:r>
            <a:r>
              <a:rPr lang="en-PH" sz="3000" b="1" dirty="0" err="1"/>
              <a:t>nagdatingan</a:t>
            </a:r>
            <a:r>
              <a:rPr lang="en-PH" sz="3000" b="1" dirty="0"/>
              <a:t> </a:t>
            </a:r>
            <a:r>
              <a:rPr lang="en-PH" sz="3000" b="1" dirty="0" err="1"/>
              <a:t>ang</a:t>
            </a:r>
            <a:r>
              <a:rPr lang="en-PH" sz="3000" b="1" dirty="0"/>
              <a:t> </a:t>
            </a:r>
            <a:r>
              <a:rPr lang="en-PH" sz="3000" b="1" dirty="0" err="1"/>
              <a:t>Hepe</a:t>
            </a:r>
            <a:r>
              <a:rPr lang="en-PH" sz="3000" b="1" dirty="0"/>
              <a:t> ng </a:t>
            </a:r>
            <a:r>
              <a:rPr lang="en-PH" sz="3000" b="1" dirty="0" err="1"/>
              <a:t>Pulisya</a:t>
            </a:r>
            <a:r>
              <a:rPr lang="en-PH" sz="3000" b="1" dirty="0"/>
              <a:t>, </a:t>
            </a:r>
            <a:r>
              <a:rPr lang="en-PH" sz="3000" b="1" dirty="0" err="1"/>
              <a:t>si</a:t>
            </a:r>
            <a:r>
              <a:rPr lang="en-PH" sz="3000" b="1" dirty="0"/>
              <a:t> Cadi, </a:t>
            </a:r>
            <a:r>
              <a:rPr lang="en-PH" sz="3000" b="1" dirty="0" err="1"/>
              <a:t>si</a:t>
            </a:r>
            <a:r>
              <a:rPr lang="en-PH" sz="3000" b="1" dirty="0"/>
              <a:t> Vizier, </a:t>
            </a:r>
            <a:r>
              <a:rPr lang="en-PH" sz="3000" b="1" dirty="0" err="1"/>
              <a:t>ang</a:t>
            </a:r>
            <a:r>
              <a:rPr lang="en-PH" sz="3000" b="1" dirty="0"/>
              <a:t> Hari, at </a:t>
            </a:r>
            <a:r>
              <a:rPr lang="en-PH" sz="3000" b="1" dirty="0" err="1"/>
              <a:t>ang</a:t>
            </a:r>
            <a:r>
              <a:rPr lang="en-PH" sz="3000" b="1" dirty="0"/>
              <a:t> </a:t>
            </a:r>
            <a:r>
              <a:rPr lang="en-PH" sz="3000" b="1" dirty="0" err="1"/>
              <a:t>Karpintero</a:t>
            </a:r>
            <a:r>
              <a:rPr lang="en-PH" sz="3000" b="1" dirty="0"/>
              <a:t> </a:t>
            </a:r>
            <a:r>
              <a:rPr lang="en-PH" sz="3000" b="1" dirty="0" err="1"/>
              <a:t>sa</a:t>
            </a:r>
            <a:r>
              <a:rPr lang="en-PH" sz="3000" b="1" dirty="0"/>
              <a:t> </a:t>
            </a:r>
            <a:r>
              <a:rPr lang="en-PH" sz="3000" b="1" dirty="0" err="1"/>
              <a:t>kaniyang</a:t>
            </a:r>
            <a:r>
              <a:rPr lang="en-PH" sz="3000" b="1" dirty="0"/>
              <a:t> </a:t>
            </a:r>
            <a:r>
              <a:rPr lang="en-PH" sz="3000" b="1" dirty="0" err="1"/>
              <a:t>bahay</a:t>
            </a:r>
            <a:r>
              <a:rPr lang="en-PH" sz="3000" b="1" dirty="0"/>
              <a:t>. </a:t>
            </a:r>
            <a:r>
              <a:rPr lang="en-PH" sz="3000" b="1" dirty="0" err="1"/>
              <a:t>Isinagawa</a:t>
            </a:r>
            <a:r>
              <a:rPr lang="en-PH" sz="3000" b="1" dirty="0"/>
              <a:t> ng </a:t>
            </a:r>
            <a:r>
              <a:rPr lang="en-PH" sz="3000" b="1" dirty="0" err="1"/>
              <a:t>babae</a:t>
            </a:r>
            <a:r>
              <a:rPr lang="en-PH" sz="3000" b="1" dirty="0"/>
              <a:t> </a:t>
            </a:r>
            <a:r>
              <a:rPr lang="en-PH" sz="3000" b="1" dirty="0" err="1"/>
              <a:t>ang</a:t>
            </a:r>
            <a:r>
              <a:rPr lang="en-PH" sz="3000" b="1" dirty="0"/>
              <a:t> </a:t>
            </a:r>
            <a:r>
              <a:rPr lang="en-PH" sz="3000" b="1" dirty="0" err="1"/>
              <a:t>balak</a:t>
            </a:r>
            <a:r>
              <a:rPr lang="en-PH" sz="3000" b="1" dirty="0"/>
              <a:t> </a:t>
            </a:r>
            <a:r>
              <a:rPr lang="en-PH" sz="3000" b="1" dirty="0" err="1"/>
              <a:t>na</a:t>
            </a:r>
            <a:r>
              <a:rPr lang="en-PH" sz="3000" b="1" dirty="0"/>
              <a:t> </a:t>
            </a:r>
            <a:r>
              <a:rPr lang="en-PH" sz="3000" b="1" dirty="0" err="1"/>
              <a:t>gagawin</a:t>
            </a:r>
            <a:r>
              <a:rPr lang="en-PH" sz="3000" b="1" dirty="0"/>
              <a:t> </a:t>
            </a:r>
            <a:r>
              <a:rPr lang="en-PH" sz="3000" b="1" dirty="0" err="1"/>
              <a:t>sa</a:t>
            </a:r>
            <a:r>
              <a:rPr lang="en-PH" sz="3000" b="1" dirty="0"/>
              <a:t> </a:t>
            </a:r>
            <a:r>
              <a:rPr lang="en-PH" sz="3000" b="1" dirty="0" err="1"/>
              <a:t>mga</a:t>
            </a:r>
            <a:r>
              <a:rPr lang="en-PH" sz="3000" b="1" dirty="0"/>
              <a:t> </a:t>
            </a:r>
            <a:r>
              <a:rPr lang="en-PH" sz="3000" b="1" dirty="0" err="1"/>
              <a:t>nagsidating</a:t>
            </a:r>
            <a:r>
              <a:rPr lang="en-PH" sz="3000" b="1" dirty="0"/>
              <a:t>.</a:t>
            </a:r>
          </a:p>
          <a:p>
            <a:pPr marL="0" indent="0">
              <a:buNone/>
            </a:pPr>
            <a:endParaRPr lang="en-PH" b="1" dirty="0"/>
          </a:p>
          <a:p>
            <a:pPr marL="0" indent="0">
              <a:buNone/>
            </a:pPr>
            <a:r>
              <a:rPr lang="en-PH" dirty="0"/>
              <a:t>             </a:t>
            </a:r>
          </a:p>
        </p:txBody>
      </p:sp>
    </p:spTree>
    <p:extLst>
      <p:ext uri="{BB962C8B-B14F-4D97-AF65-F5344CB8AC3E}">
        <p14:creationId xmlns:p14="http://schemas.microsoft.com/office/powerpoint/2010/main" val="530113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78" y="463826"/>
            <a:ext cx="10628243" cy="59502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PH" dirty="0"/>
              <a:t>         </a:t>
            </a:r>
            <a:r>
              <a:rPr lang="en-PH" sz="2800" b="1" dirty="0"/>
              <a:t>At </a:t>
            </a:r>
            <a:r>
              <a:rPr lang="en-PH" sz="2800" b="1" dirty="0" err="1"/>
              <a:t>doon</a:t>
            </a:r>
            <a:r>
              <a:rPr lang="en-PH" sz="2800" b="1" dirty="0"/>
              <a:t> </a:t>
            </a:r>
            <a:r>
              <a:rPr lang="en-PH" sz="2800" b="1" dirty="0" err="1"/>
              <a:t>nananatili</a:t>
            </a:r>
            <a:r>
              <a:rPr lang="en-PH" sz="2800" b="1" dirty="0"/>
              <a:t> </a:t>
            </a:r>
            <a:r>
              <a:rPr lang="en-PH" sz="2800" b="1" dirty="0" err="1"/>
              <a:t>ang</a:t>
            </a:r>
            <a:r>
              <a:rPr lang="en-PH" sz="2800" b="1" dirty="0"/>
              <a:t> </a:t>
            </a:r>
            <a:r>
              <a:rPr lang="en-PH" sz="2800" b="1" dirty="0" err="1"/>
              <a:t>limang</a:t>
            </a:r>
            <a:r>
              <a:rPr lang="en-PH" sz="2800" b="1" dirty="0"/>
              <a:t> </a:t>
            </a:r>
            <a:r>
              <a:rPr lang="en-PH" sz="2800" b="1" dirty="0" err="1"/>
              <a:t>lalaki</a:t>
            </a:r>
            <a:r>
              <a:rPr lang="en-PH" sz="2800" b="1" dirty="0"/>
              <a:t> </a:t>
            </a:r>
            <a:r>
              <a:rPr lang="en-PH" sz="2800" b="1" dirty="0" err="1"/>
              <a:t>na</a:t>
            </a:r>
            <a:r>
              <a:rPr lang="en-PH" sz="2800" b="1" dirty="0"/>
              <a:t> </a:t>
            </a:r>
            <a:r>
              <a:rPr lang="en-PH" sz="2800" b="1" dirty="0" err="1"/>
              <a:t>nakakulong</a:t>
            </a:r>
            <a:r>
              <a:rPr lang="en-PH" sz="2800" b="1" dirty="0"/>
              <a:t> </a:t>
            </a:r>
            <a:r>
              <a:rPr lang="en-PH" sz="2800" b="1" dirty="0" err="1"/>
              <a:t>sa</a:t>
            </a:r>
            <a:r>
              <a:rPr lang="en-PH" sz="2800" b="1" dirty="0"/>
              <a:t> </a:t>
            </a:r>
            <a:r>
              <a:rPr lang="en-PH" sz="2800" b="1" dirty="0" err="1"/>
              <a:t>iba’t-ibang</a:t>
            </a:r>
            <a:r>
              <a:rPr lang="en-PH" sz="2800" b="1" dirty="0"/>
              <a:t> compartment ng cabinet. Sa </a:t>
            </a:r>
            <a:r>
              <a:rPr lang="en-PH" sz="2800" b="1" dirty="0" err="1"/>
              <a:t>loob</a:t>
            </a:r>
            <a:r>
              <a:rPr lang="en-PH" sz="2800" b="1" dirty="0"/>
              <a:t> ng </a:t>
            </a:r>
            <a:r>
              <a:rPr lang="en-PH" sz="2800" b="1" dirty="0" err="1"/>
              <a:t>tatlong</a:t>
            </a:r>
            <a:r>
              <a:rPr lang="en-PH" sz="2800" b="1" dirty="0"/>
              <a:t> </a:t>
            </a:r>
            <a:r>
              <a:rPr lang="en-PH" sz="2800" b="1" dirty="0" err="1"/>
              <a:t>araw</a:t>
            </a:r>
            <a:r>
              <a:rPr lang="en-PH" sz="2800" b="1" dirty="0"/>
              <a:t> </a:t>
            </a:r>
            <a:r>
              <a:rPr lang="en-PH" sz="2800" b="1" dirty="0" err="1"/>
              <a:t>na</a:t>
            </a:r>
            <a:r>
              <a:rPr lang="en-PH" sz="2800" b="1" dirty="0"/>
              <a:t> </a:t>
            </a:r>
            <a:r>
              <a:rPr lang="en-PH" sz="2800" b="1" dirty="0" err="1"/>
              <a:t>walang</a:t>
            </a:r>
            <a:r>
              <a:rPr lang="en-PH" sz="2800" b="1" dirty="0"/>
              <a:t> </a:t>
            </a:r>
            <a:r>
              <a:rPr lang="en-PH" sz="2800" b="1" dirty="0" err="1"/>
              <a:t>pagkain</a:t>
            </a:r>
            <a:r>
              <a:rPr lang="en-PH" sz="2800" b="1" dirty="0"/>
              <a:t> at </a:t>
            </a:r>
            <a:r>
              <a:rPr lang="en-PH" sz="2800" b="1" dirty="0" err="1"/>
              <a:t>walang</a:t>
            </a:r>
            <a:r>
              <a:rPr lang="en-PH" sz="2800" b="1" dirty="0"/>
              <a:t> </a:t>
            </a:r>
            <a:r>
              <a:rPr lang="en-PH" sz="2800" b="1" dirty="0" err="1"/>
              <a:t>tubig</a:t>
            </a:r>
            <a:r>
              <a:rPr lang="en-PH" sz="2800" b="1" dirty="0"/>
              <a:t>.</a:t>
            </a:r>
          </a:p>
          <a:p>
            <a:pPr marL="0" indent="0">
              <a:buNone/>
            </a:pPr>
            <a:endParaRPr lang="en-PH" sz="2800" b="1" dirty="0"/>
          </a:p>
          <a:p>
            <a:pPr marL="0" indent="0">
              <a:buNone/>
            </a:pPr>
            <a:r>
              <a:rPr lang="en-PH" sz="2800" b="1" dirty="0"/>
              <a:t>         </a:t>
            </a:r>
            <a:r>
              <a:rPr lang="en-PH" sz="2800" b="1" dirty="0" err="1"/>
              <a:t>Ginawa</a:t>
            </a:r>
            <a:r>
              <a:rPr lang="en-PH" sz="2800" b="1" dirty="0"/>
              <a:t> </a:t>
            </a:r>
            <a:r>
              <a:rPr lang="en-PH" sz="2800" b="1" dirty="0" err="1"/>
              <a:t>ito</a:t>
            </a:r>
            <a:r>
              <a:rPr lang="en-PH" sz="2800" b="1" dirty="0"/>
              <a:t> ng </a:t>
            </a:r>
            <a:r>
              <a:rPr lang="en-PH" sz="2800" b="1" dirty="0" err="1"/>
              <a:t>babae</a:t>
            </a:r>
            <a:r>
              <a:rPr lang="en-PH" sz="2800" b="1" dirty="0"/>
              <a:t> para </a:t>
            </a:r>
            <a:r>
              <a:rPr lang="en-PH" sz="2800" b="1" dirty="0" err="1"/>
              <a:t>hindi</a:t>
            </a:r>
            <a:r>
              <a:rPr lang="en-PH" sz="2800" b="1" dirty="0"/>
              <a:t> </a:t>
            </a:r>
            <a:r>
              <a:rPr lang="en-PH" sz="2800" b="1" dirty="0" err="1"/>
              <a:t>sila</a:t>
            </a:r>
            <a:r>
              <a:rPr lang="en-PH" sz="2800" b="1" dirty="0"/>
              <a:t> </a:t>
            </a:r>
            <a:r>
              <a:rPr lang="en-PH" sz="2800" b="1" dirty="0" err="1"/>
              <a:t>magkita-kita</a:t>
            </a:r>
            <a:r>
              <a:rPr lang="en-PH" sz="2800" b="1" dirty="0"/>
              <a:t> at </a:t>
            </a:r>
            <a:r>
              <a:rPr lang="en-PH" sz="2800" b="1" dirty="0" err="1"/>
              <a:t>magkakasakitan</a:t>
            </a:r>
            <a:r>
              <a:rPr lang="en-PH" sz="2800" b="1" dirty="0"/>
              <a:t> </a:t>
            </a:r>
            <a:r>
              <a:rPr lang="en-PH" sz="2800" b="1" dirty="0" err="1"/>
              <a:t>dahil</a:t>
            </a:r>
            <a:r>
              <a:rPr lang="en-PH" sz="2800" b="1" dirty="0"/>
              <a:t> </a:t>
            </a:r>
            <a:r>
              <a:rPr lang="en-PH" sz="2800" b="1" dirty="0" err="1"/>
              <a:t>nais</a:t>
            </a:r>
            <a:r>
              <a:rPr lang="en-PH" sz="2800" b="1" dirty="0"/>
              <a:t> </a:t>
            </a:r>
            <a:r>
              <a:rPr lang="en-PH" sz="2800" b="1" dirty="0" err="1"/>
              <a:t>niyang</a:t>
            </a:r>
            <a:r>
              <a:rPr lang="en-PH" sz="2800" b="1" dirty="0"/>
              <a:t> </a:t>
            </a:r>
            <a:r>
              <a:rPr lang="en-PH" sz="2800" b="1" dirty="0" err="1"/>
              <a:t>pagbigyan</a:t>
            </a:r>
            <a:r>
              <a:rPr lang="en-PH" sz="2800" b="1" dirty="0"/>
              <a:t> </a:t>
            </a:r>
            <a:r>
              <a:rPr lang="en-PH" sz="2800" b="1" dirty="0" err="1"/>
              <a:t>lang</a:t>
            </a:r>
            <a:r>
              <a:rPr lang="en-PH" sz="2800" b="1" dirty="0"/>
              <a:t> </a:t>
            </a:r>
            <a:r>
              <a:rPr lang="en-PH" sz="2800" b="1" dirty="0" err="1"/>
              <a:t>ang</a:t>
            </a:r>
            <a:r>
              <a:rPr lang="en-PH" sz="2800" b="1" dirty="0"/>
              <a:t> </a:t>
            </a:r>
            <a:r>
              <a:rPr lang="en-PH" sz="2800" b="1" dirty="0" err="1"/>
              <a:t>mga</a:t>
            </a:r>
            <a:r>
              <a:rPr lang="en-PH" sz="2800" b="1" dirty="0"/>
              <a:t> </a:t>
            </a:r>
            <a:r>
              <a:rPr lang="en-PH" sz="2800" b="1" dirty="0" err="1"/>
              <a:t>ito</a:t>
            </a:r>
            <a:r>
              <a:rPr lang="en-PH" sz="2800" b="1" dirty="0"/>
              <a:t> </a:t>
            </a:r>
            <a:r>
              <a:rPr lang="en-PH" sz="2800" b="1" dirty="0" err="1"/>
              <a:t>kapalit</a:t>
            </a:r>
            <a:r>
              <a:rPr lang="en-PH" sz="2800" b="1" dirty="0"/>
              <a:t> ng </a:t>
            </a:r>
            <a:r>
              <a:rPr lang="en-PH" sz="2800" b="1" dirty="0" err="1"/>
              <a:t>kalayaan</a:t>
            </a:r>
            <a:r>
              <a:rPr lang="en-PH" sz="2800" b="1" dirty="0"/>
              <a:t> ng </a:t>
            </a:r>
            <a:r>
              <a:rPr lang="en-PH" sz="2800" b="1" dirty="0" err="1"/>
              <a:t>lalaking</a:t>
            </a:r>
            <a:r>
              <a:rPr lang="en-PH" sz="2800" b="1" dirty="0"/>
              <a:t> </a:t>
            </a:r>
            <a:r>
              <a:rPr lang="en-PH" sz="2800" b="1" dirty="0" err="1"/>
              <a:t>iniibig</a:t>
            </a:r>
            <a:r>
              <a:rPr lang="en-PH" sz="2800" b="1" dirty="0"/>
              <a:t>.</a:t>
            </a:r>
          </a:p>
          <a:p>
            <a:pPr marL="0" indent="0">
              <a:buNone/>
            </a:pPr>
            <a:endParaRPr lang="en-PH" sz="2800" b="1" dirty="0"/>
          </a:p>
          <a:p>
            <a:pPr marL="0" indent="0">
              <a:buNone/>
            </a:pPr>
            <a:r>
              <a:rPr lang="en-PH" sz="2800" b="1" dirty="0"/>
              <a:t>           </a:t>
            </a:r>
            <a:r>
              <a:rPr lang="en-PH" sz="2800" b="1" dirty="0" err="1"/>
              <a:t>Paano</a:t>
            </a:r>
            <a:r>
              <a:rPr lang="en-PH" sz="2800" b="1" dirty="0"/>
              <a:t> </a:t>
            </a:r>
            <a:r>
              <a:rPr lang="en-PH" sz="2800" b="1" dirty="0" err="1"/>
              <a:t>niya</a:t>
            </a:r>
            <a:r>
              <a:rPr lang="en-PH" sz="2800" b="1" dirty="0"/>
              <a:t> </a:t>
            </a:r>
            <a:r>
              <a:rPr lang="en-PH" sz="2800" b="1" dirty="0" err="1"/>
              <a:t>patutunayan</a:t>
            </a:r>
            <a:r>
              <a:rPr lang="en-PH" sz="2800" b="1" dirty="0"/>
              <a:t> </a:t>
            </a:r>
            <a:r>
              <a:rPr lang="en-PH" sz="2800" b="1" dirty="0" err="1"/>
              <a:t>na</a:t>
            </a:r>
            <a:r>
              <a:rPr lang="en-PH" sz="2800" b="1" dirty="0"/>
              <a:t> </a:t>
            </a:r>
            <a:r>
              <a:rPr lang="en-PH" sz="2800" b="1" dirty="0" err="1"/>
              <a:t>ang</a:t>
            </a:r>
            <a:r>
              <a:rPr lang="en-PH" sz="2800" b="1" dirty="0"/>
              <a:t> </a:t>
            </a:r>
            <a:r>
              <a:rPr lang="en-PH" sz="2800" b="1" dirty="0" err="1"/>
              <a:t>paratang</a:t>
            </a:r>
            <a:r>
              <a:rPr lang="en-PH" sz="2800" b="1" dirty="0"/>
              <a:t> </a:t>
            </a:r>
            <a:r>
              <a:rPr lang="en-PH" sz="2800" b="1" dirty="0" err="1"/>
              <a:t>sa</a:t>
            </a:r>
            <a:r>
              <a:rPr lang="en-PH" sz="2800" b="1" dirty="0"/>
              <a:t> </a:t>
            </a:r>
            <a:r>
              <a:rPr lang="en-PH" sz="2800" b="1" dirty="0" err="1"/>
              <a:t>kaniya</a:t>
            </a:r>
            <a:r>
              <a:rPr lang="en-PH" sz="2800" b="1" dirty="0"/>
              <a:t> </a:t>
            </a:r>
            <a:r>
              <a:rPr lang="en-PH" sz="2800" b="1" dirty="0" err="1"/>
              <a:t>bilang</a:t>
            </a:r>
            <a:r>
              <a:rPr lang="en-PH" sz="2800" b="1" dirty="0"/>
              <a:t> </a:t>
            </a:r>
            <a:r>
              <a:rPr lang="en-PH" sz="2800" b="1" dirty="0" err="1"/>
              <a:t>masamang</a:t>
            </a:r>
            <a:r>
              <a:rPr lang="en-PH" sz="2800" b="1" dirty="0"/>
              <a:t> </a:t>
            </a:r>
            <a:r>
              <a:rPr lang="en-PH" sz="2800" b="1" dirty="0" err="1"/>
              <a:t>asawa</a:t>
            </a:r>
            <a:r>
              <a:rPr lang="en-PH" sz="2800" b="1" dirty="0"/>
              <a:t> ay </a:t>
            </a:r>
            <a:r>
              <a:rPr lang="en-PH" sz="2800" b="1" dirty="0" err="1"/>
              <a:t>mali</a:t>
            </a:r>
            <a:r>
              <a:rPr lang="en-PH" sz="2800" b="1" dirty="0"/>
              <a:t>? </a:t>
            </a:r>
            <a:r>
              <a:rPr lang="en-PH" sz="2800" b="1" dirty="0" err="1"/>
              <a:t>Siya</a:t>
            </a:r>
            <a:r>
              <a:rPr lang="en-PH" sz="2800" b="1" dirty="0"/>
              <a:t> </a:t>
            </a:r>
            <a:r>
              <a:rPr lang="en-PH" sz="2800" b="1" dirty="0" err="1"/>
              <a:t>pala</a:t>
            </a:r>
            <a:r>
              <a:rPr lang="en-PH" sz="2800" b="1" dirty="0"/>
              <a:t> </a:t>
            </a:r>
            <a:r>
              <a:rPr lang="en-PH" sz="2800" b="1" dirty="0" err="1"/>
              <a:t>sa</a:t>
            </a:r>
            <a:r>
              <a:rPr lang="en-PH" sz="2800" b="1" dirty="0"/>
              <a:t> </a:t>
            </a:r>
            <a:r>
              <a:rPr lang="en-PH" sz="2800" b="1" dirty="0" err="1"/>
              <a:t>kabila</a:t>
            </a:r>
            <a:r>
              <a:rPr lang="en-PH" sz="2800" b="1" dirty="0"/>
              <a:t> ng </a:t>
            </a:r>
            <a:r>
              <a:rPr lang="en-PH" sz="2800" b="1" dirty="0" err="1"/>
              <a:t>lahat</a:t>
            </a:r>
            <a:r>
              <a:rPr lang="en-PH" sz="2800" b="1" dirty="0"/>
              <a:t> ng </a:t>
            </a:r>
            <a:r>
              <a:rPr lang="en-PH" sz="2800" b="1" dirty="0" err="1"/>
              <a:t>ito</a:t>
            </a:r>
            <a:r>
              <a:rPr lang="en-PH" sz="2800" b="1" dirty="0"/>
              <a:t> ay </a:t>
            </a:r>
            <a:r>
              <a:rPr lang="en-PH" sz="2800" b="1" dirty="0" err="1"/>
              <a:t>matapat</a:t>
            </a:r>
            <a:r>
              <a:rPr lang="en-PH" sz="2800" b="1" dirty="0"/>
              <a:t> at </a:t>
            </a:r>
            <a:r>
              <a:rPr lang="en-PH" sz="2800" b="1" dirty="0" err="1"/>
              <a:t>mabuting</a:t>
            </a:r>
            <a:r>
              <a:rPr lang="en-PH" sz="2800" b="1" dirty="0"/>
              <a:t> </a:t>
            </a:r>
            <a:r>
              <a:rPr lang="en-PH" sz="2800" b="1" dirty="0" err="1"/>
              <a:t>asawa</a:t>
            </a:r>
            <a:r>
              <a:rPr lang="en-PH" sz="2800" b="1" dirty="0"/>
              <a:t>.</a:t>
            </a:r>
          </a:p>
          <a:p>
            <a:pPr marL="0" indent="0">
              <a:buNone/>
            </a:pPr>
            <a:endParaRPr lang="en-PH" sz="2800" b="1" dirty="0"/>
          </a:p>
          <a:p>
            <a:pPr marL="0" indent="0">
              <a:buNone/>
            </a:pPr>
            <a:r>
              <a:rPr lang="en-PH" sz="2800" b="1" dirty="0"/>
              <a:t>        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61386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815" y="2841386"/>
            <a:ext cx="4409318" cy="40166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626" y="622851"/>
            <a:ext cx="10641496" cy="5711687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H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PAGLINANG NG TALASALITAAN</a:t>
            </a:r>
            <a:endParaRPr lang="en-PH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PH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Hanapin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Hanay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 </a:t>
            </a:r>
            <a:r>
              <a:rPr lang="en-PH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kasingkahulugan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salitang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nasa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Hanay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</a:t>
            </a:r>
            <a:r>
              <a:rPr lang="en-PH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HANAY A                            HANAY B              </a:t>
            </a:r>
            <a:endParaRPr lang="en-P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1.)PARATANG                                LAYON 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2.)IMINUNGKAHI                         PALALAYAIN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3.)PAKAY                                        NAKAPIIT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4.)PAKAKAWALAN                      IPINANUKALA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5.)NAKAKULONG                         BINTANG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49144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Picture 4" descr="Related image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18" y="982132"/>
            <a:ext cx="6901070" cy="608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r>
              <a:rPr lang="en-PH" sz="3200" dirty="0"/>
              <a:t>          </a:t>
            </a:r>
            <a:r>
              <a:rPr lang="en-PH" sz="3200" b="1" dirty="0">
                <a:solidFill>
                  <a:srgbClr val="FF0000"/>
                </a:solidFill>
              </a:rPr>
              <a:t>TALASALITAAN: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r>
              <a:rPr lang="en-PH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en-PH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HANAY A                            HANAY B              </a:t>
            </a:r>
            <a:endParaRPr lang="en-PH" sz="28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r>
              <a:rPr lang="en-PH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r>
              <a:rPr lang="en-PH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1.)PARATANG                                LAYON  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r>
              <a:rPr lang="en-PH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2.)IMINUNGKAHI                         PALALAYAIN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r>
              <a:rPr lang="en-PH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3.)PAKAY                                        NAKAPIIT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r>
              <a:rPr lang="en-PH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4.)PAKAKAWALAN                      IPINANUKALA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r>
              <a:rPr lang="en-PH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5.)NAKAKULONG                          BINTANG</a:t>
            </a:r>
            <a:endParaRPr lang="en-PH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PH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PH" dirty="0"/>
              <a:t>                 </a:t>
            </a:r>
            <a:endParaRPr lang="en-PH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25078" y="1802296"/>
            <a:ext cx="2468984" cy="24649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727938" y="2546252"/>
            <a:ext cx="2025748" cy="10832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881530" y="1916723"/>
            <a:ext cx="2999988" cy="11195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151422" y="2453435"/>
            <a:ext cx="1730096" cy="12018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085795" y="3036279"/>
            <a:ext cx="1837927" cy="1230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2980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506" y="982131"/>
            <a:ext cx="9601196" cy="1303867"/>
          </a:xfrm>
        </p:spPr>
        <p:txBody>
          <a:bodyPr/>
          <a:lstStyle/>
          <a:p>
            <a:endParaRPr lang="en-P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40" t="19896" r="24703" b="5151"/>
          <a:stretch/>
        </p:blipFill>
        <p:spPr>
          <a:xfrm>
            <a:off x="-94575" y="483086"/>
            <a:ext cx="4334204" cy="3021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40" t="12789" r="8629" b="13371"/>
          <a:stretch/>
        </p:blipFill>
        <p:spPr>
          <a:xfrm>
            <a:off x="24195" y="3482124"/>
            <a:ext cx="4599297" cy="2880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8436" t="10512" r="22211" b="10066"/>
          <a:stretch/>
        </p:blipFill>
        <p:spPr>
          <a:xfrm>
            <a:off x="7709323" y="318053"/>
            <a:ext cx="4482677" cy="29184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9597" t="29592" r="21401" b="4037"/>
          <a:stretch/>
        </p:blipFill>
        <p:spPr>
          <a:xfrm>
            <a:off x="3866759" y="1630017"/>
            <a:ext cx="3823379" cy="33395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6505" t="18128" r="9990" b="13362"/>
          <a:stretch/>
        </p:blipFill>
        <p:spPr>
          <a:xfrm>
            <a:off x="7690138" y="3260034"/>
            <a:ext cx="4501862" cy="31790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7809" y="110705"/>
            <a:ext cx="350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b="1" dirty="0">
                <a:solidFill>
                  <a:srgbClr val="FF0000"/>
                </a:solidFill>
              </a:rPr>
              <a:t>       1.) </a:t>
            </a:r>
            <a:r>
              <a:rPr lang="en-PH" sz="2400" b="1" dirty="0">
                <a:solidFill>
                  <a:srgbClr val="FF0000"/>
                </a:solidFill>
              </a:rPr>
              <a:t>SI CADI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22365" y="23105"/>
            <a:ext cx="3087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b="1" dirty="0">
                <a:solidFill>
                  <a:srgbClr val="FF0000"/>
                </a:solidFill>
              </a:rPr>
              <a:t>           4.) SI VIZIER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63503" y="5117196"/>
            <a:ext cx="233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b="1" dirty="0">
                <a:solidFill>
                  <a:srgbClr val="FF0000"/>
                </a:solidFill>
              </a:rPr>
              <a:t>     3.)ANG HARI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087" y="6458106"/>
            <a:ext cx="246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rgbClr val="FF0000"/>
                </a:solidFill>
              </a:rPr>
              <a:t>2.) HEPE NG PULISYA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58470" y="6488668"/>
            <a:ext cx="245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FF0000"/>
                </a:solidFill>
              </a:rPr>
              <a:t>    5.) KARPINTERO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79801" y="318053"/>
            <a:ext cx="2742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b="1" dirty="0"/>
              <a:t>MGA TAUHAN SA NOBELA:</a:t>
            </a:r>
          </a:p>
        </p:txBody>
      </p:sp>
    </p:spTree>
    <p:extLst>
      <p:ext uri="{BB962C8B-B14F-4D97-AF65-F5344CB8AC3E}">
        <p14:creationId xmlns:p14="http://schemas.microsoft.com/office/powerpoint/2010/main" val="23173780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78" y="0"/>
            <a:ext cx="10668000" cy="68580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Tanong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Bigyang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katuwiran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ginawa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tauhan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akda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.)  Tama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ginawa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pangunahing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tauhan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akda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endParaRPr lang="en-P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2.) Kung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ikaw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tauhang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babae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gagawin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rin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ginawa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niya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mapalaya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mahal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buhay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3.)Sa Saudi Arabia,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kinikilala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babae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bilang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mahina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sunod-sunoran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lalaki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paano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pinatunayan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babae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siya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ay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malakas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kayang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magtanggol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kaniyang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sarili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kamay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mapagsamantala</a:t>
            </a: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8110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3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GAWAIN 1:</a:t>
            </a:r>
            <a:endParaRPr lang="en-PH" sz="34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5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</a:t>
            </a:r>
            <a:r>
              <a:rPr lang="en-PH" sz="51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Pangkatang</a:t>
            </a:r>
            <a:r>
              <a:rPr lang="en-PH" sz="5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Gawain: </a:t>
            </a:r>
            <a:r>
              <a:rPr lang="en-PH" sz="51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Isagawa</a:t>
            </a:r>
            <a:r>
              <a:rPr lang="en-PH" sz="5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1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5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1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loob</a:t>
            </a:r>
            <a:r>
              <a:rPr lang="en-PH" sz="5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51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tatlong</a:t>
            </a:r>
            <a:r>
              <a:rPr lang="en-PH" sz="5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1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minuto</a:t>
            </a:r>
            <a:r>
              <a:rPr lang="en-PH" sz="5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PH" sz="5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48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PANGKAT 1</a:t>
            </a:r>
            <a:r>
              <a:rPr lang="en-PH" sz="4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5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en-PH" sz="4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Ilan</a:t>
            </a:r>
            <a:r>
              <a:rPr lang="en-PH" sz="4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4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tauhan</a:t>
            </a:r>
            <a:r>
              <a:rPr lang="en-PH" sz="4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4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</a:t>
            </a:r>
            <a:r>
              <a:rPr lang="en-PH" sz="4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</a:t>
            </a:r>
            <a:r>
              <a:rPr lang="en-PH" sz="4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Kilalanin</a:t>
            </a:r>
            <a:r>
              <a:rPr lang="en-PH" sz="4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endParaRPr lang="en-PH" sz="4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4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en-PH" sz="4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bawat</a:t>
            </a:r>
            <a:r>
              <a:rPr lang="en-PH" sz="4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isa.</a:t>
            </a:r>
            <a:endParaRPr lang="en-PH" sz="4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PH" sz="45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PANGKAT 2</a:t>
            </a:r>
            <a:r>
              <a:rPr lang="en-PH" sz="45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PH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4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</a:t>
            </a:r>
            <a:r>
              <a:rPr lang="en-PH" sz="4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Pangangatwiranan</a:t>
            </a:r>
            <a:r>
              <a:rPr lang="en-PH" sz="4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PH" sz="4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mahalagang</a:t>
            </a:r>
            <a:r>
              <a:rPr lang="en-PH" sz="4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sangkap</a:t>
            </a:r>
            <a:r>
              <a:rPr lang="en-PH" sz="4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4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</a:t>
            </a:r>
            <a:r>
              <a:rPr lang="en-PH" sz="4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4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4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tauhan</a:t>
            </a:r>
            <a:r>
              <a:rPr lang="en-PH" sz="4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15562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34" y="0"/>
            <a:ext cx="12192000" cy="61622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10608" y="6150114"/>
            <a:ext cx="4890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ABAYA____</a:t>
            </a:r>
            <a:r>
              <a:rPr lang="en-PH" sz="4000" b="1" dirty="0">
                <a:solidFill>
                  <a:srgbClr val="FF0000"/>
                </a:solidFill>
              </a:rPr>
              <a:t>ABAYA</a:t>
            </a:r>
          </a:p>
        </p:txBody>
      </p:sp>
    </p:spTree>
    <p:extLst>
      <p:ext uri="{BB962C8B-B14F-4D97-AF65-F5344CB8AC3E}">
        <p14:creationId xmlns:p14="http://schemas.microsoft.com/office/powerpoint/2010/main" val="35392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137" y="92765"/>
            <a:ext cx="11314046" cy="6639339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r>
              <a:rPr lang="en-PH" sz="4000" b="1" i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PANGKAT 3:</a:t>
            </a:r>
            <a:endParaRPr lang="en-PH" sz="3600" b="1" i="1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r>
              <a:rPr lang="en-PH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</a:t>
            </a:r>
            <a:r>
              <a:rPr lang="en-PH" sz="3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Hinuha</a:t>
            </a:r>
            <a:r>
              <a:rPr lang="en-PH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Konek</a:t>
            </a:r>
            <a:r>
              <a:rPr lang="en-PH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PH" sz="3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Magbigay</a:t>
            </a:r>
            <a:r>
              <a:rPr lang="en-PH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3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iyong</a:t>
            </a:r>
            <a:r>
              <a:rPr lang="en-PH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hinuha</a:t>
            </a:r>
            <a:r>
              <a:rPr lang="en-PH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kung </a:t>
            </a:r>
            <a:r>
              <a:rPr lang="en-PH" sz="32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bakit</a:t>
            </a:r>
            <a:r>
              <a:rPr lang="en-PH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ganito</a:t>
            </a:r>
            <a:r>
              <a:rPr lang="en-PH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pamagat</a:t>
            </a:r>
            <a:r>
              <a:rPr lang="en-PH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32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akda</a:t>
            </a:r>
            <a:r>
              <a:rPr lang="en-PH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endParaRPr lang="en-PH" sz="32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endParaRPr lang="en-PH" sz="32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endParaRPr lang="en-PH" sz="32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endParaRPr lang="en-PH" sz="32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r>
              <a:rPr lang="en-PH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PH" dirty="0"/>
          </a:p>
        </p:txBody>
      </p:sp>
      <p:sp>
        <p:nvSpPr>
          <p:cNvPr id="4" name="Rounded Rectangle 3"/>
          <p:cNvSpPr/>
          <p:nvPr/>
        </p:nvSpPr>
        <p:spPr>
          <a:xfrm>
            <a:off x="3647660" y="2286000"/>
            <a:ext cx="3892828" cy="1133062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3200" b="1" dirty="0"/>
              <a:t>ISANG LIBO’T ISANG GABI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594074" y="3419062"/>
            <a:ext cx="13253" cy="1012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600161" y="4431382"/>
            <a:ext cx="2105439" cy="1253801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000" b="1" dirty="0"/>
              <a:t>HINUHA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313043" y="3419062"/>
            <a:ext cx="2281031" cy="1012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594074" y="3419062"/>
            <a:ext cx="2400301" cy="1012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7058440" y="4452730"/>
            <a:ext cx="2185779" cy="1232453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000" b="1" dirty="0"/>
              <a:t>HINUHA</a:t>
            </a:r>
          </a:p>
        </p:txBody>
      </p:sp>
      <p:sp>
        <p:nvSpPr>
          <p:cNvPr id="15" name="Oval 14"/>
          <p:cNvSpPr/>
          <p:nvPr/>
        </p:nvSpPr>
        <p:spPr>
          <a:xfrm>
            <a:off x="2107097" y="4452730"/>
            <a:ext cx="2060712" cy="1232453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000" b="1" dirty="0"/>
              <a:t>HINUHA</a:t>
            </a:r>
          </a:p>
        </p:txBody>
      </p:sp>
    </p:spTree>
    <p:extLst>
      <p:ext uri="{BB962C8B-B14F-4D97-AF65-F5344CB8AC3E}">
        <p14:creationId xmlns:p14="http://schemas.microsoft.com/office/powerpoint/2010/main" val="2307029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887" y="503583"/>
            <a:ext cx="10495722" cy="5777947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3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 TANONG: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Paano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nakikilala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tauhan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1714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Bakit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mahalagang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sangkap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tauhan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17145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Tama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inyong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hinuha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pamagat</a:t>
            </a:r>
            <a:r>
              <a:rPr lang="en-PH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92963997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495" y="92765"/>
            <a:ext cx="10641496" cy="6294783"/>
          </a:xfrm>
        </p:spPr>
        <p:txBody>
          <a:bodyPr>
            <a:normAutofit/>
          </a:bodyPr>
          <a:lstStyle/>
          <a:p>
            <a:pPr marL="1714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3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PH" sz="36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3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Libo’t</a:t>
            </a:r>
            <a:r>
              <a:rPr lang="en-PH" sz="3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3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Gabi” 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ay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tungkol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babae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pinatunayan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hindi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mahina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ito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 may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lakas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itong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manipulahin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isahan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lalaki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lalong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lalo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panahon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ngayon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kung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magagawa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lalaki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ay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puwede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ring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gawin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babae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Sinasabing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babae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ay mas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malakas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 may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boses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na,hindi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gaya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noong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panahon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Ito’y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nagpapatunay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din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tao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ay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hahamakin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lahat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makapiling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taong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3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minamahal</a:t>
            </a:r>
            <a:r>
              <a:rPr lang="en-PH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PH" sz="3600" dirty="0"/>
          </a:p>
        </p:txBody>
      </p:sp>
    </p:spTree>
    <p:extLst>
      <p:ext uri="{BB962C8B-B14F-4D97-AF65-F5344CB8AC3E}">
        <p14:creationId xmlns:p14="http://schemas.microsoft.com/office/powerpoint/2010/main" val="1847848335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114" y="0"/>
            <a:ext cx="10734260" cy="6858000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5800" b="1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PANGKAT 1:</a:t>
            </a:r>
            <a:endParaRPr lang="en-PH" sz="58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58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Magbigay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hugot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tungkol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babae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ating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panahon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ngayon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5900" b="1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PANGKAT 2:</a:t>
            </a:r>
            <a:endParaRPr lang="en-PH" sz="59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67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Sumulat</a:t>
            </a:r>
            <a:r>
              <a:rPr lang="en-PH" sz="67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synopsis </a:t>
            </a:r>
            <a:r>
              <a:rPr lang="en-PH" sz="67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mula</a:t>
            </a:r>
            <a:r>
              <a:rPr lang="en-PH" sz="67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67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67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67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nobelang</a:t>
            </a:r>
            <a:r>
              <a:rPr lang="en-PH" sz="67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PH" sz="67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67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67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Libo’t</a:t>
            </a:r>
            <a:r>
              <a:rPr lang="en-PH" sz="67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67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67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Gabi”.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5800" b="1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PANGKAT 3:</a:t>
            </a:r>
            <a:endParaRPr lang="en-PH" sz="58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Isadula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bahaging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nagustuhan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5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</a:t>
            </a:r>
            <a:r>
              <a:rPr lang="en-PH" sz="5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67492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3892018"/>
              </p:ext>
            </p:extLst>
          </p:nvPr>
        </p:nvGraphicFramePr>
        <p:xfrm>
          <a:off x="622852" y="596348"/>
          <a:ext cx="10774018" cy="5645427"/>
        </p:xfrm>
        <a:graphic>
          <a:graphicData uri="http://schemas.openxmlformats.org/drawingml/2006/table">
            <a:tbl>
              <a:tblPr firstRow="1" firstCol="1" bandRow="1"/>
              <a:tblGrid>
                <a:gridCol w="2025668">
                  <a:extLst>
                    <a:ext uri="{9D8B030D-6E8A-4147-A177-3AD203B41FA5}">
                      <a16:colId xmlns:a16="http://schemas.microsoft.com/office/drawing/2014/main" val="4000970992"/>
                    </a:ext>
                  </a:extLst>
                </a:gridCol>
                <a:gridCol w="3129428">
                  <a:extLst>
                    <a:ext uri="{9D8B030D-6E8A-4147-A177-3AD203B41FA5}">
                      <a16:colId xmlns:a16="http://schemas.microsoft.com/office/drawing/2014/main" val="3343617179"/>
                    </a:ext>
                  </a:extLst>
                </a:gridCol>
                <a:gridCol w="2849217">
                  <a:extLst>
                    <a:ext uri="{9D8B030D-6E8A-4147-A177-3AD203B41FA5}">
                      <a16:colId xmlns:a16="http://schemas.microsoft.com/office/drawing/2014/main" val="3270680705"/>
                    </a:ext>
                  </a:extLst>
                </a:gridCol>
                <a:gridCol w="2769705">
                  <a:extLst>
                    <a:ext uri="{9D8B030D-6E8A-4147-A177-3AD203B41FA5}">
                      <a16:colId xmlns:a16="http://schemas.microsoft.com/office/drawing/2014/main" val="2313273129"/>
                    </a:ext>
                  </a:extLst>
                </a:gridCol>
              </a:tblGrid>
              <a:tr h="5584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400" b="1" baseline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MARKA</a:t>
                      </a:r>
                      <a:endParaRPr lang="en-PH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4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  6</a:t>
                      </a:r>
                      <a:endParaRPr lang="en-PH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8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4</a:t>
                      </a:r>
                      <a:endParaRPr lang="en-PH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               </a:t>
                      </a:r>
                      <a:r>
                        <a:rPr lang="en-PH" sz="28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</a:t>
                      </a:r>
                      <a:endParaRPr lang="en-PH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299238"/>
                  </a:ext>
                </a:extLst>
              </a:tr>
              <a:tr h="15436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1100" b="1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1100" b="1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1100" b="1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1100" b="1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400" b="1" dirty="0" err="1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Nilalalaman</a:t>
                      </a:r>
                      <a:endParaRPr lang="en-PH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P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Malinaw</a:t>
                      </a:r>
                      <a:r>
                        <a:rPr lang="en-PH" sz="20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naipaliwang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konsepto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 may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kaugnayan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paksa</a:t>
                      </a:r>
                      <a:endParaRPr lang="en-PH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</a:t>
                      </a:r>
                      <a:r>
                        <a:rPr lang="en-PH" sz="20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baseline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onsepto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ngunit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masyadong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malinaw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pagpapaliwanag</a:t>
                      </a:r>
                      <a:endParaRPr lang="en-PH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konsepto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ngunit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maipaliwang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ng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maayos</a:t>
                      </a:r>
                      <a:endParaRPr lang="en-PH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241886"/>
                  </a:ext>
                </a:extLst>
              </a:tr>
              <a:tr h="17716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1100" b="1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1100" b="1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400" b="1" dirty="0" err="1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Organisasyon</a:t>
                      </a:r>
                      <a:endParaRPr lang="en-PH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P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Maayos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malinaw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pagkabuo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paglalahad</a:t>
                      </a:r>
                      <a:endParaRPr lang="en-PH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Hindi</a:t>
                      </a:r>
                      <a:r>
                        <a:rPr lang="en-PH" sz="20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gaanong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maayos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</a:t>
                      </a:r>
                      <a:r>
                        <a:rPr lang="en-PH" sz="20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malinawang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pagkakabuo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paglalahad</a:t>
                      </a:r>
                      <a:endParaRPr lang="en-PH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kalabuan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pagbuo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pagkalahad</a:t>
                      </a:r>
                      <a:endParaRPr lang="en-PH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751815"/>
                  </a:ext>
                </a:extLst>
              </a:tr>
              <a:tr h="17716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400" b="1" dirty="0" err="1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Pakiki</a:t>
                      </a:r>
                      <a:endParaRPr lang="en-PH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400" b="1" dirty="0" err="1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lahok</a:t>
                      </a:r>
                      <a:r>
                        <a:rPr lang="en-PH" sz="2400" b="1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400" b="1" dirty="0" err="1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</a:t>
                      </a:r>
                      <a:r>
                        <a:rPr lang="en-PH" sz="2400" b="1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400" b="1" dirty="0" err="1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pagbuo</a:t>
                      </a:r>
                      <a:r>
                        <a:rPr lang="en-PH" sz="2400" b="1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ng </a:t>
                      </a:r>
                      <a:r>
                        <a:rPr lang="en-PH" sz="2400" b="1" dirty="0" err="1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gawain</a:t>
                      </a:r>
                      <a:endParaRPr lang="en-PH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positibong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saloobin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aktibong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pakikilahok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pangkat</a:t>
                      </a:r>
                      <a:endParaRPr lang="en-PH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positibong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damdamin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karamihan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miyembro</a:t>
                      </a:r>
                      <a:endParaRPr lang="en-PH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Kulang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positibong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damdamin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pakikilahok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miyembrong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PH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pangkat</a:t>
                      </a:r>
                      <a:r>
                        <a:rPr lang="en-P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12507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15617" y="181913"/>
            <a:ext cx="7188891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H" altLang="en-US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RUBRIKS SA PAGMAMARKA NG MGA GAWAIN:</a:t>
            </a:r>
            <a:endParaRPr kumimoji="0" lang="en-PH" altLang="en-US" sz="2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H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524185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-19878"/>
            <a:ext cx="10800522" cy="6858000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Piliin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tamang</a:t>
            </a: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sagot</a:t>
            </a: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Titik</a:t>
            </a: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lamang</a:t>
            </a: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isulat</a:t>
            </a:r>
            <a:endParaRPr lang="en-PH" sz="96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Isulat</a:t>
            </a: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ito</a:t>
            </a: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1/4 crosswise: (3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minuto</a:t>
            </a: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9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lamang</a:t>
            </a:r>
            <a:r>
              <a:rPr lang="en-PH" sz="9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.) Sino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nagsalin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Ingles ng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nobelang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sinulat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                     4.)  </a:t>
            </a:r>
            <a:r>
              <a:rPr lang="en-PH" sz="8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</a:t>
            </a:r>
            <a:r>
              <a:rPr lang="en-PH" sz="8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8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pamagat</a:t>
            </a:r>
            <a:r>
              <a:rPr lang="en-PH" sz="8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8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</a:t>
            </a:r>
            <a:r>
              <a:rPr lang="en-PH" sz="8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</a:t>
            </a: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a.)Paul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Brians</a:t>
            </a:r>
            <a:endParaRPr lang="en-PH" sz="80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b.)Pat V.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Villafuerte</a:t>
            </a: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a.)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Patak</a:t>
            </a: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Luha</a:t>
            </a:r>
            <a:endParaRPr lang="en-PH" sz="80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c.)Richard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Burto</a:t>
            </a: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b.)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Banaag</a:t>
            </a: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Sikat</a:t>
            </a:r>
            <a:endParaRPr lang="en-PH" sz="80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d.) Julieta U. Rivera                                                                                      c.)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Daluyong</a:t>
            </a:r>
            <a:endParaRPr lang="en-PH" sz="80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d.)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Libo’t</a:t>
            </a: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Gabi</a:t>
            </a:r>
            <a:r>
              <a:rPr lang="en-PH" sz="3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.)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Saang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lugar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naganap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kuwento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                                                  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a.)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Bhutan                                                                                                 5.)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Isinalin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ito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Filipino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b.)Israel                                                                                                     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c.)Saudi Arabia                                                                                                 a.)Julieta U. Rivera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d.)India                                                                                                              b.)Lope K. Santos</a:t>
            </a:r>
          </a:p>
          <a:p>
            <a:pPr marL="647700">
              <a:lnSpc>
                <a:spcPct val="107000"/>
              </a:lnSpc>
              <a:spcAft>
                <a:spcPts val="0"/>
              </a:spcAft>
            </a:pPr>
            <a:r>
              <a:rPr lang="en-PH" sz="3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3.)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Ilang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lalake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hiningian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tulong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pangunahing</a:t>
            </a:r>
            <a:r>
              <a:rPr lang="en-PH" sz="8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tauhan</a:t>
            </a: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       c.)Paul </a:t>
            </a:r>
            <a:r>
              <a:rPr lang="en-PH" sz="8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Brians</a:t>
            </a:r>
            <a:endParaRPr lang="en-PH" sz="8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a.)</a:t>
            </a:r>
            <a:r>
              <a:rPr lang="en-PH" sz="8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Apat</a:t>
            </a: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 d.)James A. Michener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b.)Lima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c.)</a:t>
            </a:r>
            <a:r>
              <a:rPr lang="en-PH" sz="8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Anim</a:t>
            </a:r>
            <a:endParaRPr lang="en-PH" sz="8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8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d.)</a:t>
            </a:r>
            <a:r>
              <a:rPr lang="en-PH" sz="8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Pito</a:t>
            </a:r>
            <a:endParaRPr lang="en-PH" sz="8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195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PH" sz="3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62221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  <a:buNone/>
            </a:pPr>
            <a:r>
              <a:rPr lang="en-PH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TAMANG SAGOT: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Clr>
                <a:srgbClr val="83992A"/>
              </a:buClr>
            </a:pPr>
            <a:r>
              <a:rPr lang="en-PH" sz="6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.) Sino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nagsalin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Ingles ng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nobelang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sinulat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                     4.) 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pamagat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nobela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a.)Paul 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Brians</a:t>
            </a:r>
            <a:endParaRPr lang="en-PH" sz="20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b.)Pat V. 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Villafuerte</a:t>
            </a: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a.) 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Mga</a:t>
            </a: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Patak</a:t>
            </a: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Luha</a:t>
            </a:r>
            <a:endParaRPr lang="en-PH" sz="20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c.)Richard </a:t>
            </a:r>
            <a:r>
              <a:rPr lang="en-PH" sz="20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Burto</a:t>
            </a:r>
            <a:r>
              <a:rPr lang="en-PH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b.) 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Banaag</a:t>
            </a: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 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Sikat</a:t>
            </a:r>
            <a:endParaRPr lang="en-PH" sz="20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d.) Julieta U. Rivera                                                                                      c.) 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Daluyong</a:t>
            </a:r>
            <a:endParaRPr lang="en-PH" sz="20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d.) </a:t>
            </a:r>
            <a:r>
              <a:rPr lang="en-PH" sz="20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Libo’t</a:t>
            </a:r>
            <a:r>
              <a:rPr lang="en-PH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Isang</a:t>
            </a:r>
            <a:r>
              <a:rPr lang="en-PH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Gabi</a:t>
            </a:r>
            <a:r>
              <a:rPr lang="en-PH" sz="1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.)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Saang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lugar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naganap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kuwento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                                                  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a.)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Bhutan                                                                                                     5.)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Isinalin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ito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Filipino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b.)Israel                                                                                                     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c.)Saudi Arabia                                                                                                     a.)Julieta U. Rivera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d.)India                                                                                                                   b.)Lope K. Santos</a:t>
            </a:r>
          </a:p>
          <a:p>
            <a:pPr marL="647700" lvl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</a:pPr>
            <a:r>
              <a:rPr lang="en-PH" sz="1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3.)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Ilang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lalake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hiningian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tulong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pangunahing</a:t>
            </a:r>
            <a:r>
              <a:rPr lang="en-PH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tauhan</a:t>
            </a: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                     c.)Paul 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Brians</a:t>
            </a:r>
            <a:endParaRPr lang="en-PH" sz="20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a.)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Apat</a:t>
            </a: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d.)James A. Michener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b.)Lima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c.)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Anim</a:t>
            </a:r>
            <a:endParaRPr lang="en-PH" sz="20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d.)</a:t>
            </a:r>
            <a:r>
              <a:rPr lang="en-PH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Pito</a:t>
            </a:r>
            <a:endParaRPr lang="en-PH" sz="20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1950" lvl="0" indent="0">
              <a:lnSpc>
                <a:spcPct val="107000"/>
              </a:lnSpc>
              <a:spcAft>
                <a:spcPts val="0"/>
              </a:spcAft>
              <a:buClr>
                <a:srgbClr val="83992A"/>
              </a:buClr>
              <a:buNone/>
            </a:pPr>
            <a:r>
              <a:rPr lang="en-PH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60005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78" y="583096"/>
            <a:ext cx="10601739" cy="5292772"/>
          </a:xfrm>
        </p:spPr>
        <p:txBody>
          <a:bodyPr/>
          <a:lstStyle/>
          <a:p>
            <a:r>
              <a:rPr lang="en-PH" sz="4000" b="1" dirty="0">
                <a:solidFill>
                  <a:srgbClr val="FF0000"/>
                </a:solidFill>
              </a:rPr>
              <a:t> TAKDANG-ARALIN:</a:t>
            </a:r>
          </a:p>
          <a:p>
            <a:pPr marL="0" indent="0">
              <a:buNone/>
            </a:pPr>
            <a:r>
              <a:rPr lang="en-PH" b="1" dirty="0">
                <a:solidFill>
                  <a:srgbClr val="FF0000"/>
                </a:solidFill>
              </a:rPr>
              <a:t>           </a:t>
            </a:r>
          </a:p>
          <a:p>
            <a:pPr marL="0" indent="0">
              <a:buNone/>
            </a:pPr>
            <a:r>
              <a:rPr lang="en-PH" b="1" dirty="0">
                <a:solidFill>
                  <a:srgbClr val="FF0000"/>
                </a:solidFill>
              </a:rPr>
              <a:t>       </a:t>
            </a:r>
            <a:r>
              <a:rPr lang="en-PH" sz="4400" b="1" dirty="0">
                <a:solidFill>
                  <a:schemeClr val="tx1"/>
                </a:solidFill>
              </a:rPr>
              <a:t>     </a:t>
            </a:r>
            <a:r>
              <a:rPr lang="en-PH" sz="4400" b="1" dirty="0" err="1">
                <a:solidFill>
                  <a:schemeClr val="tx1"/>
                </a:solidFill>
              </a:rPr>
              <a:t>Ano</a:t>
            </a:r>
            <a:r>
              <a:rPr lang="en-PH" sz="4400" b="1" dirty="0">
                <a:solidFill>
                  <a:schemeClr val="tx1"/>
                </a:solidFill>
              </a:rPr>
              <a:t> </a:t>
            </a:r>
            <a:r>
              <a:rPr lang="en-PH" sz="4400" b="1" dirty="0" err="1">
                <a:solidFill>
                  <a:schemeClr val="tx1"/>
                </a:solidFill>
              </a:rPr>
              <a:t>ang</a:t>
            </a:r>
            <a:r>
              <a:rPr lang="en-PH" sz="4400" b="1" dirty="0">
                <a:solidFill>
                  <a:schemeClr val="tx1"/>
                </a:solidFill>
              </a:rPr>
              <a:t> </a:t>
            </a:r>
            <a:r>
              <a:rPr lang="en-PH" sz="4400" b="1" dirty="0" err="1">
                <a:solidFill>
                  <a:schemeClr val="tx1"/>
                </a:solidFill>
              </a:rPr>
              <a:t>ibig</a:t>
            </a:r>
            <a:r>
              <a:rPr lang="en-PH" sz="4400" b="1" dirty="0">
                <a:solidFill>
                  <a:schemeClr val="tx1"/>
                </a:solidFill>
              </a:rPr>
              <a:t> </a:t>
            </a:r>
            <a:r>
              <a:rPr lang="en-PH" sz="4400" b="1" dirty="0" err="1">
                <a:solidFill>
                  <a:schemeClr val="tx1"/>
                </a:solidFill>
              </a:rPr>
              <a:t>sabihin</a:t>
            </a:r>
            <a:r>
              <a:rPr lang="en-PH" sz="4400" b="1" dirty="0">
                <a:solidFill>
                  <a:schemeClr val="tx1"/>
                </a:solidFill>
              </a:rPr>
              <a:t> ng </a:t>
            </a:r>
            <a:r>
              <a:rPr lang="en-PH" sz="4400" b="1" dirty="0" err="1">
                <a:solidFill>
                  <a:schemeClr val="tx1"/>
                </a:solidFill>
              </a:rPr>
              <a:t>Pangangatuwiran</a:t>
            </a:r>
            <a:r>
              <a:rPr lang="en-PH" sz="4400" b="1" dirty="0">
                <a:solidFill>
                  <a:schemeClr val="tx1"/>
                </a:solidFill>
              </a:rPr>
              <a:t>? </a:t>
            </a:r>
            <a:r>
              <a:rPr lang="en-PH" sz="4400" b="1" dirty="0" err="1">
                <a:solidFill>
                  <a:schemeClr val="tx1"/>
                </a:solidFill>
              </a:rPr>
              <a:t>Ano-ano</a:t>
            </a:r>
            <a:r>
              <a:rPr lang="en-PH" sz="4400" b="1" dirty="0">
                <a:solidFill>
                  <a:schemeClr val="tx1"/>
                </a:solidFill>
              </a:rPr>
              <a:t> </a:t>
            </a:r>
            <a:r>
              <a:rPr lang="en-PH" sz="4400" b="1" dirty="0" err="1">
                <a:solidFill>
                  <a:schemeClr val="tx1"/>
                </a:solidFill>
              </a:rPr>
              <a:t>ang</a:t>
            </a:r>
            <a:r>
              <a:rPr lang="en-PH" sz="4400" b="1" dirty="0">
                <a:solidFill>
                  <a:schemeClr val="tx1"/>
                </a:solidFill>
              </a:rPr>
              <a:t> </a:t>
            </a:r>
            <a:r>
              <a:rPr lang="en-PH" sz="4400" b="1" dirty="0" err="1">
                <a:solidFill>
                  <a:schemeClr val="tx1"/>
                </a:solidFill>
              </a:rPr>
              <a:t>mga</a:t>
            </a:r>
            <a:r>
              <a:rPr lang="en-PH" sz="4400" b="1" dirty="0">
                <a:solidFill>
                  <a:schemeClr val="tx1"/>
                </a:solidFill>
              </a:rPr>
              <a:t> </a:t>
            </a:r>
            <a:r>
              <a:rPr lang="en-PH" sz="4400" b="1" dirty="0" err="1">
                <a:solidFill>
                  <a:schemeClr val="tx1"/>
                </a:solidFill>
              </a:rPr>
              <a:t>uri</a:t>
            </a:r>
            <a:r>
              <a:rPr lang="en-PH" sz="4400" b="1" dirty="0">
                <a:solidFill>
                  <a:schemeClr val="tx1"/>
                </a:solidFill>
              </a:rPr>
              <a:t> </a:t>
            </a:r>
            <a:r>
              <a:rPr lang="en-PH" sz="4400" b="1" dirty="0" err="1">
                <a:solidFill>
                  <a:schemeClr val="tx1"/>
                </a:solidFill>
              </a:rPr>
              <a:t>nito</a:t>
            </a:r>
            <a:r>
              <a:rPr lang="en-PH" sz="4400" b="1" dirty="0">
                <a:solidFill>
                  <a:schemeClr val="tx1"/>
                </a:solidFill>
              </a:rPr>
              <a:t>?</a:t>
            </a:r>
            <a:endParaRPr lang="en-PH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165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              </a:t>
            </a:r>
            <a:r>
              <a:rPr lang="en-PH" sz="4800" b="1" dirty="0">
                <a:solidFill>
                  <a:srgbClr val="FF0066"/>
                </a:solidFill>
              </a:rPr>
              <a:t>MARAMING SALAMAT!!</a:t>
            </a:r>
          </a:p>
          <a:p>
            <a:pPr marL="0" indent="0">
              <a:buNone/>
            </a:pPr>
            <a:r>
              <a:rPr lang="en-PH" sz="4800" b="1" dirty="0">
                <a:solidFill>
                  <a:srgbClr val="FF0066"/>
                </a:solidFill>
              </a:rPr>
              <a:t>                                </a:t>
            </a:r>
            <a:r>
              <a:rPr lang="en-PH" sz="4000" b="1" dirty="0">
                <a:solidFill>
                  <a:srgbClr val="00B0F0"/>
                </a:solidFill>
              </a:rPr>
              <a:t>INIHANDA NI:</a:t>
            </a:r>
          </a:p>
          <a:p>
            <a:pPr marL="0" indent="0">
              <a:buNone/>
            </a:pPr>
            <a:r>
              <a:rPr lang="en-PH" sz="4800" b="1" dirty="0">
                <a:solidFill>
                  <a:srgbClr val="FF0066"/>
                </a:solidFill>
              </a:rPr>
              <a:t>                          </a:t>
            </a:r>
            <a:r>
              <a:rPr lang="en-PH" sz="3600" b="1" dirty="0">
                <a:solidFill>
                  <a:srgbClr val="00FF00"/>
                </a:solidFill>
              </a:rPr>
              <a:t>CHRISTINE R. LOON</a:t>
            </a:r>
          </a:p>
        </p:txBody>
      </p:sp>
    </p:spTree>
    <p:extLst>
      <p:ext uri="{BB962C8B-B14F-4D97-AF65-F5344CB8AC3E}">
        <p14:creationId xmlns:p14="http://schemas.microsoft.com/office/powerpoint/2010/main" val="191052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126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6053" y="6211669"/>
            <a:ext cx="4293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dirty="0"/>
              <a:t>ARUQN</a:t>
            </a:r>
            <a:r>
              <a:rPr lang="en-PH" dirty="0"/>
              <a:t>______</a:t>
            </a:r>
            <a:r>
              <a:rPr lang="en-PH" sz="3600" b="1" dirty="0">
                <a:solidFill>
                  <a:srgbClr val="FF0000"/>
                </a:solidFill>
              </a:rPr>
              <a:t>QURAN</a:t>
            </a:r>
          </a:p>
        </p:txBody>
      </p:sp>
    </p:spTree>
    <p:extLst>
      <p:ext uri="{BB962C8B-B14F-4D97-AF65-F5344CB8AC3E}">
        <p14:creationId xmlns:p14="http://schemas.microsoft.com/office/powerpoint/2010/main" val="248247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899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84105" y="6150114"/>
            <a:ext cx="3962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IENGI</a:t>
            </a:r>
            <a:r>
              <a:rPr lang="en-PH" dirty="0"/>
              <a:t>________</a:t>
            </a:r>
            <a:r>
              <a:rPr lang="en-PH" sz="3200" b="1" dirty="0">
                <a:solidFill>
                  <a:srgbClr val="FF0000"/>
                </a:solidFill>
              </a:rPr>
              <a:t>GENII</a:t>
            </a:r>
          </a:p>
        </p:txBody>
      </p:sp>
    </p:spTree>
    <p:extLst>
      <p:ext uri="{BB962C8B-B14F-4D97-AF65-F5344CB8AC3E}">
        <p14:creationId xmlns:p14="http://schemas.microsoft.com/office/powerpoint/2010/main" val="133566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1999" cy="62285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92557" y="6096000"/>
            <a:ext cx="5009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dirty="0"/>
              <a:t>OYKAELM</a:t>
            </a:r>
            <a:r>
              <a:rPr lang="en-PH" dirty="0"/>
              <a:t>____</a:t>
            </a:r>
            <a:r>
              <a:rPr lang="en-PH" sz="3200" b="1" dirty="0">
                <a:solidFill>
                  <a:srgbClr val="FF0000"/>
                </a:solidFill>
              </a:rPr>
              <a:t>KAMELYO</a:t>
            </a:r>
          </a:p>
        </p:txBody>
      </p:sp>
    </p:spTree>
    <p:extLst>
      <p:ext uri="{BB962C8B-B14F-4D97-AF65-F5344CB8AC3E}">
        <p14:creationId xmlns:p14="http://schemas.microsoft.com/office/powerpoint/2010/main" val="381546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1999" cy="6109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5896" y="5971833"/>
            <a:ext cx="4664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OSMEK</a:t>
            </a:r>
            <a:r>
              <a:rPr lang="en-PH" dirty="0"/>
              <a:t>________</a:t>
            </a:r>
            <a:r>
              <a:rPr lang="en-PH" sz="3200" b="1" dirty="0">
                <a:solidFill>
                  <a:srgbClr val="FF0000"/>
                </a:solidFill>
              </a:rPr>
              <a:t>MOSKE</a:t>
            </a:r>
          </a:p>
        </p:txBody>
      </p:sp>
    </p:spTree>
    <p:extLst>
      <p:ext uri="{BB962C8B-B14F-4D97-AF65-F5344CB8AC3E}">
        <p14:creationId xmlns:p14="http://schemas.microsoft.com/office/powerpoint/2010/main" val="398793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2550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5652" y="6042992"/>
            <a:ext cx="4452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BNUTAR</a:t>
            </a:r>
            <a:r>
              <a:rPr lang="en-PH" dirty="0"/>
              <a:t>__</a:t>
            </a:r>
            <a:r>
              <a:rPr lang="en-PH" sz="3200" b="1" dirty="0">
                <a:solidFill>
                  <a:srgbClr val="FF0000"/>
                </a:solidFill>
              </a:rPr>
              <a:t>TURBAN</a:t>
            </a:r>
          </a:p>
        </p:txBody>
      </p:sp>
    </p:spTree>
    <p:extLst>
      <p:ext uri="{BB962C8B-B14F-4D97-AF65-F5344CB8AC3E}">
        <p14:creationId xmlns:p14="http://schemas.microsoft.com/office/powerpoint/2010/main" val="57377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68" t="9071"/>
          <a:stretch/>
        </p:blipFill>
        <p:spPr>
          <a:xfrm>
            <a:off x="490331" y="503583"/>
            <a:ext cx="11184834" cy="58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651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099930"/>
            <a:ext cx="3718455" cy="1311966"/>
          </a:xfrm>
        </p:spPr>
        <p:txBody>
          <a:bodyPr>
            <a:normAutofit/>
          </a:bodyPr>
          <a:lstStyle/>
          <a:p>
            <a:r>
              <a:rPr lang="en-PH" b="1" dirty="0">
                <a:solidFill>
                  <a:srgbClr val="FF0000"/>
                </a:solidFill>
              </a:rPr>
              <a:t>ANG PAMBANSANG WATAWAT NG SAUDI ARABIA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11" t="7737"/>
          <a:stretch/>
        </p:blipFill>
        <p:spPr>
          <a:xfrm>
            <a:off x="5194852" y="530087"/>
            <a:ext cx="6361043" cy="569843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8871" y="2411896"/>
            <a:ext cx="4283396" cy="3723861"/>
          </a:xfrm>
        </p:spPr>
        <p:txBody>
          <a:bodyPr>
            <a:normAutofit/>
          </a:bodyPr>
          <a:lstStyle/>
          <a:p>
            <a:endParaRPr lang="en-PH" sz="2400" dirty="0"/>
          </a:p>
          <a:p>
            <a:r>
              <a:rPr lang="en-PH" sz="2400" dirty="0" err="1"/>
              <a:t>Ang</a:t>
            </a:r>
            <a:r>
              <a:rPr lang="en-PH" sz="2400" dirty="0"/>
              <a:t> Saudi Arabia ay </a:t>
            </a:r>
            <a:r>
              <a:rPr lang="en-PH" sz="2400" dirty="0" err="1"/>
              <a:t>isa</a:t>
            </a:r>
            <a:r>
              <a:rPr lang="en-PH" sz="2400" dirty="0"/>
              <a:t> </a:t>
            </a:r>
            <a:r>
              <a:rPr lang="en-PH" sz="2400" dirty="0" err="1"/>
              <a:t>sa</a:t>
            </a:r>
            <a:r>
              <a:rPr lang="en-PH" sz="2400" dirty="0"/>
              <a:t> </a:t>
            </a:r>
            <a:r>
              <a:rPr lang="en-PH" sz="2400" dirty="0" err="1"/>
              <a:t>mga</a:t>
            </a:r>
            <a:r>
              <a:rPr lang="en-PH" sz="2400" dirty="0"/>
              <a:t> </a:t>
            </a:r>
            <a:r>
              <a:rPr lang="en-PH" sz="2400" dirty="0" err="1"/>
              <a:t>bansa</a:t>
            </a:r>
            <a:r>
              <a:rPr lang="en-PH" sz="2400" dirty="0"/>
              <a:t> </a:t>
            </a:r>
            <a:r>
              <a:rPr lang="en-PH" sz="2400" dirty="0" err="1"/>
              <a:t>sa</a:t>
            </a:r>
            <a:r>
              <a:rPr lang="en-PH" sz="2400" dirty="0"/>
              <a:t> </a:t>
            </a:r>
            <a:r>
              <a:rPr lang="en-PH" sz="2400" dirty="0" err="1"/>
              <a:t>Timog</a:t>
            </a:r>
            <a:r>
              <a:rPr lang="en-PH" sz="2400" dirty="0"/>
              <a:t> –</a:t>
            </a:r>
            <a:r>
              <a:rPr lang="en-PH" sz="2400" dirty="0" err="1"/>
              <a:t>Kanlurang</a:t>
            </a:r>
            <a:r>
              <a:rPr lang="en-PH" sz="2400" dirty="0"/>
              <a:t> </a:t>
            </a:r>
            <a:r>
              <a:rPr lang="en-PH" sz="2400" dirty="0" err="1"/>
              <a:t>Asya</a:t>
            </a:r>
            <a:r>
              <a:rPr lang="en-PH" sz="2400" dirty="0"/>
              <a:t> </a:t>
            </a:r>
            <a:r>
              <a:rPr lang="en-PH" sz="2400" dirty="0" err="1"/>
              <a:t>na</a:t>
            </a:r>
            <a:r>
              <a:rPr lang="en-PH" sz="2400" dirty="0"/>
              <a:t> </a:t>
            </a:r>
            <a:r>
              <a:rPr lang="en-PH" sz="2400" dirty="0" err="1"/>
              <a:t>pinangungunahan</a:t>
            </a:r>
            <a:r>
              <a:rPr lang="en-PH" sz="2400" dirty="0"/>
              <a:t> ng Hari </a:t>
            </a:r>
            <a:r>
              <a:rPr lang="en-PH" sz="2400" dirty="0" err="1"/>
              <a:t>ang</a:t>
            </a:r>
            <a:r>
              <a:rPr lang="en-PH" sz="2400" dirty="0"/>
              <a:t> </a:t>
            </a:r>
            <a:r>
              <a:rPr lang="en-PH" sz="2400" dirty="0" err="1"/>
              <a:t>sistemang</a:t>
            </a:r>
            <a:r>
              <a:rPr lang="en-PH" sz="2400" dirty="0"/>
              <a:t> </a:t>
            </a:r>
            <a:r>
              <a:rPr lang="en-PH" sz="2400" dirty="0" err="1"/>
              <a:t>Politikal</a:t>
            </a:r>
            <a:r>
              <a:rPr lang="en-PH" sz="2400" dirty="0"/>
              <a:t> ng </a:t>
            </a:r>
            <a:r>
              <a:rPr lang="en-PH" sz="2400" dirty="0" err="1"/>
              <a:t>bansa</a:t>
            </a:r>
            <a:r>
              <a:rPr lang="en-PH" sz="2400" dirty="0"/>
              <a:t>. </a:t>
            </a:r>
            <a:r>
              <a:rPr lang="en-PH" sz="2400" dirty="0" err="1"/>
              <a:t>Ang</a:t>
            </a:r>
            <a:r>
              <a:rPr lang="en-PH" sz="2400" dirty="0"/>
              <a:t> </a:t>
            </a:r>
            <a:r>
              <a:rPr lang="en-PH" sz="2400" dirty="0" err="1"/>
              <a:t>mga</a:t>
            </a:r>
            <a:r>
              <a:rPr lang="en-PH" sz="2400" dirty="0"/>
              <a:t> </a:t>
            </a:r>
            <a:r>
              <a:rPr lang="en-PH" sz="2400" dirty="0" err="1"/>
              <a:t>babae</a:t>
            </a:r>
            <a:r>
              <a:rPr lang="en-PH" sz="2400" dirty="0"/>
              <a:t> </a:t>
            </a:r>
            <a:r>
              <a:rPr lang="en-PH" sz="2400" dirty="0" err="1"/>
              <a:t>doon</a:t>
            </a:r>
            <a:r>
              <a:rPr lang="en-PH" sz="2400" dirty="0"/>
              <a:t> ay </a:t>
            </a:r>
            <a:r>
              <a:rPr lang="en-PH" sz="2400" dirty="0" err="1"/>
              <a:t>walang</a:t>
            </a:r>
            <a:r>
              <a:rPr lang="en-PH" sz="2400" dirty="0"/>
              <a:t> </a:t>
            </a:r>
            <a:r>
              <a:rPr lang="en-PH" sz="2400" dirty="0" err="1"/>
              <a:t>gaanong</a:t>
            </a:r>
            <a:r>
              <a:rPr lang="en-PH" sz="2400" dirty="0"/>
              <a:t> </a:t>
            </a:r>
            <a:r>
              <a:rPr lang="en-PH" sz="2400" dirty="0" err="1"/>
              <a:t>karapatan</a:t>
            </a:r>
            <a:r>
              <a:rPr lang="en-PH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8547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1194</TotalTime>
  <Words>823</Words>
  <Application>Microsoft Office PowerPoint</Application>
  <PresentationFormat>Widescreen</PresentationFormat>
  <Paragraphs>191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Garamond</vt:lpstr>
      <vt:lpstr>Symbol</vt:lpstr>
      <vt:lpstr>Times New Roman</vt:lpstr>
      <vt:lpstr>Organic</vt:lpstr>
      <vt:lpstr>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ANG PAMBANSANG WATAWAT NG SAUDI ARABIA</vt:lpstr>
      <vt:lpstr>Isinalin sa Ingles ni RICHARD BURTON,Nirebisa ni PAUL BRIANS,Isinalin sa Filipino ni JULIETA U. RIVERA</vt:lpstr>
      <vt:lpstr>LAYUNIN: Sa pagtatapos ng aralin, ang mga mag-aaral ay inaasahang: </vt:lpstr>
      <vt:lpstr>BUOD: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NOBELA-SAUDI ARABIA</dc:title>
  <dc:creator>USER</dc:creator>
  <cp:lastModifiedBy>USER</cp:lastModifiedBy>
  <cp:revision>59</cp:revision>
  <dcterms:created xsi:type="dcterms:W3CDTF">2019-12-05T02:36:29Z</dcterms:created>
  <dcterms:modified xsi:type="dcterms:W3CDTF">2019-12-09T19:56:11Z</dcterms:modified>
</cp:coreProperties>
</file>